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ad0355dd37c14f0c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5cd7d23ea084b4b"/>
  </p:sldMasterIdLst>
  <p:sldIdLst>
    <p:sldId xmlns:r="http://schemas.openxmlformats.org/officeDocument/2006/relationships" id="256" r:id="Re851430665aa4541"/>
    <p:sldId xmlns:r="http://schemas.openxmlformats.org/officeDocument/2006/relationships" id="257" r:id="Ra6c54a1e6d57459a"/>
    <p:sldId xmlns:r="http://schemas.openxmlformats.org/officeDocument/2006/relationships" id="258" r:id="R90d55bcfea244022"/>
    <p:sldId xmlns:r="http://schemas.openxmlformats.org/officeDocument/2006/relationships" id="259" r:id="R479f889eecaf469e"/>
    <p:sldId xmlns:r="http://schemas.openxmlformats.org/officeDocument/2006/relationships" id="260" r:id="R5d0fca4e65284131"/>
    <p:sldId xmlns:r="http://schemas.openxmlformats.org/officeDocument/2006/relationships" id="261" r:id="R78781b21bdfb493f"/>
    <p:sldId xmlns:r="http://schemas.openxmlformats.org/officeDocument/2006/relationships" id="262" r:id="R036204cc27e745c3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5cd7d23ea084b4b" /><Relationship Type="http://schemas.openxmlformats.org/officeDocument/2006/relationships/slide" Target="/ppt/slides/slide1.xml" Id="Re851430665aa4541" /><Relationship Type="http://schemas.openxmlformats.org/officeDocument/2006/relationships/slide" Target="/ppt/slides/slide2.xml" Id="Ra6c54a1e6d57459a" /><Relationship Type="http://schemas.openxmlformats.org/officeDocument/2006/relationships/slide" Target="/ppt/slides/slide3.xml" Id="R90d55bcfea244022" /><Relationship Type="http://schemas.openxmlformats.org/officeDocument/2006/relationships/slide" Target="/ppt/slides/slide4.xml" Id="R479f889eecaf469e" /><Relationship Type="http://schemas.openxmlformats.org/officeDocument/2006/relationships/slide" Target="/ppt/slides/slide5.xml" Id="R5d0fca4e65284131" /><Relationship Type="http://schemas.openxmlformats.org/officeDocument/2006/relationships/slide" Target="/ppt/slides/slide6.xml" Id="R78781b21bdfb493f" /><Relationship Type="http://schemas.openxmlformats.org/officeDocument/2006/relationships/slide" Target="/ppt/slides/slide7.xml" Id="R036204cc27e745c3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1854f766285415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c9953831b3450c" /><Relationship Type="http://schemas.openxmlformats.org/officeDocument/2006/relationships/theme" Target="/ppt/slideMasters/theme/theme1.xml" Id="R65a9e56034a84613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bc9953831b3450c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65e5e7b1e2444a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110bb19d7c4232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b76186a20c1442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e541d31d4d47b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bb9d33a7db4416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60ce20eeb154db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5c120073c7448f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VS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VS REGNSKAP AS ble etablert [år] og holder til i Haugesund.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4 559 439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147 697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122 758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542 535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1 574 182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PIENKOWSKA MONIKA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SALTVEIT KRISTIN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Rennesøygata 8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5537 Haugesund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52 72 70 22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post@vsregnskap.no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950 308 508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VS REGNSKAP AS</a:t>
            </a:r>
          </a:p>
        </p:txBody>
      </p:sp>
    </p:spTree>
  </p:cSld>
  <p:clrMapOvr>
    <a:masterClrMapping xmlns:a="http://schemas.openxmlformats.org/drawingml/2006/main"/>
  </p:clrMapOvr>
</p:sld>
</file>