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db4e32f65d43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76f73e0a64dbe"/>
  </p:sldMasterIdLst>
  <p:sldIdLst>
    <p:sldId xmlns:r="http://schemas.openxmlformats.org/officeDocument/2006/relationships" id="256" r:id="R2ad30cadd79c4c8f"/>
    <p:sldId xmlns:r="http://schemas.openxmlformats.org/officeDocument/2006/relationships" id="257" r:id="R2df1199add5e4771"/>
    <p:sldId xmlns:r="http://schemas.openxmlformats.org/officeDocument/2006/relationships" id="258" r:id="Rbe97b5f319264a65"/>
    <p:sldId xmlns:r="http://schemas.openxmlformats.org/officeDocument/2006/relationships" id="259" r:id="R9189490d09fa44ea"/>
    <p:sldId xmlns:r="http://schemas.openxmlformats.org/officeDocument/2006/relationships" id="260" r:id="Rdb10cd3ebd6144bc"/>
    <p:sldId xmlns:r="http://schemas.openxmlformats.org/officeDocument/2006/relationships" id="261" r:id="Re09afe5639fc4c3e"/>
    <p:sldId xmlns:r="http://schemas.openxmlformats.org/officeDocument/2006/relationships" id="262" r:id="R6311a2a1dc6c43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76f73e0a64dbe" /><Relationship Type="http://schemas.openxmlformats.org/officeDocument/2006/relationships/slide" Target="/ppt/slides/slide1.xml" Id="R2ad30cadd79c4c8f" /><Relationship Type="http://schemas.openxmlformats.org/officeDocument/2006/relationships/slide" Target="/ppt/slides/slide2.xml" Id="R2df1199add5e4771" /><Relationship Type="http://schemas.openxmlformats.org/officeDocument/2006/relationships/slide" Target="/ppt/slides/slide3.xml" Id="Rbe97b5f319264a65" /><Relationship Type="http://schemas.openxmlformats.org/officeDocument/2006/relationships/slide" Target="/ppt/slides/slide4.xml" Id="R9189490d09fa44ea" /><Relationship Type="http://schemas.openxmlformats.org/officeDocument/2006/relationships/slide" Target="/ppt/slides/slide5.xml" Id="Rdb10cd3ebd6144bc" /><Relationship Type="http://schemas.openxmlformats.org/officeDocument/2006/relationships/slide" Target="/ppt/slides/slide6.xml" Id="Re09afe5639fc4c3e" /><Relationship Type="http://schemas.openxmlformats.org/officeDocument/2006/relationships/slide" Target="/ppt/slides/slide7.xml" Id="R6311a2a1dc6c43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ea145a1a44f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04123f24a4d9c" /><Relationship Type="http://schemas.openxmlformats.org/officeDocument/2006/relationships/theme" Target="/ppt/slideMasters/theme/theme1.xml" Id="R655bbd591bb547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a04123f24a4d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c61ea1d034f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ad7fd8db54a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1deee77d74b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aefb1db0348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86c695f8941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4ef526baf47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d6e9f35da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REGNSKAP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4 559 439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542 535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1 574 182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SALTVEIT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PIENKOWSKA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Rennesøygata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5537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70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950 308 508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REGNSKAP AS</a:t>
            </a:r>
          </a:p>
        </p:txBody>
      </p:sp>
    </p:spTree>
  </p:cSld>
  <p:clrMapOvr>
    <a:masterClrMapping xmlns:a="http://schemas.openxmlformats.org/drawingml/2006/main"/>
  </p:clrMapOvr>
</p:sld>
</file>