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190612dae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cf7c3d29540ba"/>
  </p:sldMasterIdLst>
  <p:sldIdLst>
    <p:sldId xmlns:r="http://schemas.openxmlformats.org/officeDocument/2006/relationships" id="256" r:id="Rdb0058ed4400431a"/>
    <p:sldId xmlns:r="http://schemas.openxmlformats.org/officeDocument/2006/relationships" id="257" r:id="Ref08400431f24a6c"/>
    <p:sldId xmlns:r="http://schemas.openxmlformats.org/officeDocument/2006/relationships" id="258" r:id="Rfd0836f57cea4ad0"/>
    <p:sldId xmlns:r="http://schemas.openxmlformats.org/officeDocument/2006/relationships" id="259" r:id="R1f01fb3726f246b5"/>
    <p:sldId xmlns:r="http://schemas.openxmlformats.org/officeDocument/2006/relationships" id="260" r:id="R21fbbc88973b42d4"/>
    <p:sldId xmlns:r="http://schemas.openxmlformats.org/officeDocument/2006/relationships" id="261" r:id="R82c7951f037e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cf7c3d29540ba" /><Relationship Type="http://schemas.openxmlformats.org/officeDocument/2006/relationships/slide" Target="/ppt/slides/slide1.xml" Id="Rdb0058ed4400431a" /><Relationship Type="http://schemas.openxmlformats.org/officeDocument/2006/relationships/slide" Target="/ppt/slides/slide2.xml" Id="Ref08400431f24a6c" /><Relationship Type="http://schemas.openxmlformats.org/officeDocument/2006/relationships/slide" Target="/ppt/slides/slide3.xml" Id="Rfd0836f57cea4ad0" /><Relationship Type="http://schemas.openxmlformats.org/officeDocument/2006/relationships/slide" Target="/ppt/slides/slide4.xml" Id="R1f01fb3726f246b5" /><Relationship Type="http://schemas.openxmlformats.org/officeDocument/2006/relationships/slide" Target="/ppt/slides/slide5.xml" Id="R21fbbc88973b42d4" /><Relationship Type="http://schemas.openxmlformats.org/officeDocument/2006/relationships/slide" Target="/ppt/slides/slide6.xml" Id="R82c7951f037e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f1f49d927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d72409863493f" /><Relationship Type="http://schemas.openxmlformats.org/officeDocument/2006/relationships/theme" Target="/ppt/slideMasters/theme/theme1.xml" Id="R38debcc12b3d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d72409863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cd91254d47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25031ad3a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20b68295e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b6f2f5c9f45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84e35bf64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57ecc2a9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BOLIGBYGGELAGET USBL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BOLIGBYGGELAGET USBL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923 562 000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10 058 000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44 372 000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1 264 468 000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4 819 528 000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98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usbl@usbl.no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www.usbl.no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950 285 680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USBL</a:t>
            </a:r>
          </a:p>
        </p:txBody>
      </p:sp>
    </p:spTree>
  </p:cSld>
  <p:clrMapOvr>
    <a:masterClrMapping xmlns:a="http://schemas.openxmlformats.org/drawingml/2006/main"/>
  </p:clrMapOvr>
</p:sld>
</file>