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86a892c35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fbe79773a4d5d"/>
  </p:sldMasterIdLst>
  <p:sldIdLst>
    <p:sldId xmlns:r="http://schemas.openxmlformats.org/officeDocument/2006/relationships" id="256" r:id="R6737297716bf44ed"/>
    <p:sldId xmlns:r="http://schemas.openxmlformats.org/officeDocument/2006/relationships" id="257" r:id="Re40bc2cda02649c5"/>
    <p:sldId xmlns:r="http://schemas.openxmlformats.org/officeDocument/2006/relationships" id="258" r:id="Rb89fc9eefd7d4cc3"/>
    <p:sldId xmlns:r="http://schemas.openxmlformats.org/officeDocument/2006/relationships" id="259" r:id="R9d64324e552d48c1"/>
    <p:sldId xmlns:r="http://schemas.openxmlformats.org/officeDocument/2006/relationships" id="260" r:id="R9623ebad93554f71"/>
    <p:sldId xmlns:r="http://schemas.openxmlformats.org/officeDocument/2006/relationships" id="261" r:id="Rf05b8d8fcce34115"/>
    <p:sldId xmlns:r="http://schemas.openxmlformats.org/officeDocument/2006/relationships" id="262" r:id="R9d03cf3adc0f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fbe79773a4d5d" /><Relationship Type="http://schemas.openxmlformats.org/officeDocument/2006/relationships/slide" Target="/ppt/slides/slide1.xml" Id="R6737297716bf44ed" /><Relationship Type="http://schemas.openxmlformats.org/officeDocument/2006/relationships/slide" Target="/ppt/slides/slide2.xml" Id="Re40bc2cda02649c5" /><Relationship Type="http://schemas.openxmlformats.org/officeDocument/2006/relationships/slide" Target="/ppt/slides/slide3.xml" Id="Rb89fc9eefd7d4cc3" /><Relationship Type="http://schemas.openxmlformats.org/officeDocument/2006/relationships/slide" Target="/ppt/slides/slide4.xml" Id="R9d64324e552d48c1" /><Relationship Type="http://schemas.openxmlformats.org/officeDocument/2006/relationships/slide" Target="/ppt/slides/slide5.xml" Id="R9623ebad93554f71" /><Relationship Type="http://schemas.openxmlformats.org/officeDocument/2006/relationships/slide" Target="/ppt/slides/slide6.xml" Id="Rf05b8d8fcce34115" /><Relationship Type="http://schemas.openxmlformats.org/officeDocument/2006/relationships/slide" Target="/ppt/slides/slide7.xml" Id="R9d03cf3adc0f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95e6578e9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642b85bc14550" /><Relationship Type="http://schemas.openxmlformats.org/officeDocument/2006/relationships/theme" Target="/ppt/slideMasters/theme/theme1.xml" Id="R8cef1e571e39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642b85bc1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e0cca55d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383e14ce9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e917f9bb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1dd0bf2e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3d74c024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b5be72cb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3cea9cbcd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MINNOCH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MINNOCH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MINNOCH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MINNOCH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MINNOCH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MINNOCH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63 653 803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476 553 803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540 330 619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MINNOCH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FAGERHOLT INVEST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KNALSTAD INVEST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LYSEDAHL INVEST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SEKKEBEKK INVEST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MINNOCH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950 281 138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MINNOCH AS</a:t>
            </a:r>
          </a:p>
        </p:txBody>
      </p:sp>
    </p:spTree>
  </p:cSld>
  <p:clrMapOvr>
    <a:masterClrMapping xmlns:a="http://schemas.openxmlformats.org/drawingml/2006/main"/>
  </p:clrMapOvr>
</p:sld>
</file>