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0649f6ff8948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d1dc282adc467c"/>
  </p:sldMasterIdLst>
  <p:sldIdLst>
    <p:sldId xmlns:r="http://schemas.openxmlformats.org/officeDocument/2006/relationships" id="256" r:id="R205c6e7da859437c"/>
    <p:sldId xmlns:r="http://schemas.openxmlformats.org/officeDocument/2006/relationships" id="257" r:id="Rc143068d278044c7"/>
    <p:sldId xmlns:r="http://schemas.openxmlformats.org/officeDocument/2006/relationships" id="258" r:id="R4cf90e09a8494961"/>
    <p:sldId xmlns:r="http://schemas.openxmlformats.org/officeDocument/2006/relationships" id="259" r:id="R850335b6512d4691"/>
    <p:sldId xmlns:r="http://schemas.openxmlformats.org/officeDocument/2006/relationships" id="260" r:id="Ra563ddbef5f54a5f"/>
    <p:sldId xmlns:r="http://schemas.openxmlformats.org/officeDocument/2006/relationships" id="261" r:id="R3cf8ad1b4b1b484c"/>
    <p:sldId xmlns:r="http://schemas.openxmlformats.org/officeDocument/2006/relationships" id="262" r:id="Ra8f2865bfb804a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d1dc282adc467c" /><Relationship Type="http://schemas.openxmlformats.org/officeDocument/2006/relationships/slide" Target="/ppt/slides/slide1.xml" Id="R205c6e7da859437c" /><Relationship Type="http://schemas.openxmlformats.org/officeDocument/2006/relationships/slide" Target="/ppt/slides/slide2.xml" Id="Rc143068d278044c7" /><Relationship Type="http://schemas.openxmlformats.org/officeDocument/2006/relationships/slide" Target="/ppt/slides/slide3.xml" Id="R4cf90e09a8494961" /><Relationship Type="http://schemas.openxmlformats.org/officeDocument/2006/relationships/slide" Target="/ppt/slides/slide4.xml" Id="R850335b6512d4691" /><Relationship Type="http://schemas.openxmlformats.org/officeDocument/2006/relationships/slide" Target="/ppt/slides/slide5.xml" Id="Ra563ddbef5f54a5f" /><Relationship Type="http://schemas.openxmlformats.org/officeDocument/2006/relationships/slide" Target="/ppt/slides/slide6.xml" Id="R3cf8ad1b4b1b484c" /><Relationship Type="http://schemas.openxmlformats.org/officeDocument/2006/relationships/slide" Target="/ppt/slides/slide7.xml" Id="Ra8f2865bfb804a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8826bef60a4b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dd91c9c894191" /><Relationship Type="http://schemas.openxmlformats.org/officeDocument/2006/relationships/theme" Target="/ppt/slideMasters/theme/theme1.xml" Id="R91f50af4085545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6dd91c9c8941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6d5fa97ac48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bf35f750949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377f38f814e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be7de4e2a4e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f6862ddd04a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4e1a17d6c45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73095651142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RANA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RANA ENTREPRENØR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13 178 604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−2 016 787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−1 607 876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−1 302 908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3 078 328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REICON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Steinbekkhaugveien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8611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16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pr@ranaent.no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www.ranaent.no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950 271 728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RANA ENTREPRENØR AS</a:t>
            </a:r>
          </a:p>
        </p:txBody>
      </p:sp>
    </p:spTree>
  </p:cSld>
  <p:clrMapOvr>
    <a:masterClrMapping xmlns:a="http://schemas.openxmlformats.org/drawingml/2006/main"/>
  </p:clrMapOvr>
</p:sld>
</file>