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d38a522626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a8bdabd984f64"/>
  </p:sldMasterIdLst>
  <p:sldIdLst>
    <p:sldId xmlns:r="http://schemas.openxmlformats.org/officeDocument/2006/relationships" id="256" r:id="Rd48fbbfb98c641f7"/>
    <p:sldId xmlns:r="http://schemas.openxmlformats.org/officeDocument/2006/relationships" id="257" r:id="Rbc24ddbd92e14179"/>
    <p:sldId xmlns:r="http://schemas.openxmlformats.org/officeDocument/2006/relationships" id="258" r:id="Rdb39874171844202"/>
    <p:sldId xmlns:r="http://schemas.openxmlformats.org/officeDocument/2006/relationships" id="259" r:id="R9d58cd2cb6944054"/>
    <p:sldId xmlns:r="http://schemas.openxmlformats.org/officeDocument/2006/relationships" id="260" r:id="R8e849d2eaf67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a8bdabd984f64" /><Relationship Type="http://schemas.openxmlformats.org/officeDocument/2006/relationships/slide" Target="/ppt/slides/slide1.xml" Id="Rd48fbbfb98c641f7" /><Relationship Type="http://schemas.openxmlformats.org/officeDocument/2006/relationships/slide" Target="/ppt/slides/slide2.xml" Id="Rbc24ddbd92e14179" /><Relationship Type="http://schemas.openxmlformats.org/officeDocument/2006/relationships/slide" Target="/ppt/slides/slide3.xml" Id="Rdb39874171844202" /><Relationship Type="http://schemas.openxmlformats.org/officeDocument/2006/relationships/slide" Target="/ppt/slides/slide4.xml" Id="R9d58cd2cb6944054" /><Relationship Type="http://schemas.openxmlformats.org/officeDocument/2006/relationships/slide" Target="/ppt/slides/slide5.xml" Id="R8e849d2eaf67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d756f5819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a26d5ad924cf0" /><Relationship Type="http://schemas.openxmlformats.org/officeDocument/2006/relationships/theme" Target="/ppt/slideMasters/theme/theme1.xml" Id="Ra7719697e127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1a26d5ad92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3dde03b3c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5da87108f42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4f9c537f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117aacc7f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ef8872f4242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 RØRLEGGERBEDRIFT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950 268 220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 RØRLEGGERBEDRIFT AS</a:t>
            </a:r>
          </a:p>
        </p:txBody>
      </p:sp>
    </p:spTree>
  </p:cSld>
  <p:clrMapOvr>
    <a:masterClrMapping xmlns:a="http://schemas.openxmlformats.org/drawingml/2006/main"/>
  </p:clrMapOvr>
</p:sld>
</file>