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de8f651e2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3985f187e4e17"/>
  </p:sldMasterIdLst>
  <p:sldIdLst>
    <p:sldId xmlns:r="http://schemas.openxmlformats.org/officeDocument/2006/relationships" id="256" r:id="R5b9c7fa2fe9a4bf6"/>
    <p:sldId xmlns:r="http://schemas.openxmlformats.org/officeDocument/2006/relationships" id="257" r:id="R56e6be9965684785"/>
    <p:sldId xmlns:r="http://schemas.openxmlformats.org/officeDocument/2006/relationships" id="258" r:id="R0503f4303f92483b"/>
    <p:sldId xmlns:r="http://schemas.openxmlformats.org/officeDocument/2006/relationships" id="259" r:id="R642be84bd37142eb"/>
    <p:sldId xmlns:r="http://schemas.openxmlformats.org/officeDocument/2006/relationships" id="260" r:id="R17940c490a9549b7"/>
    <p:sldId xmlns:r="http://schemas.openxmlformats.org/officeDocument/2006/relationships" id="261" r:id="Rc90fb260176b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3985f187e4e17" /><Relationship Type="http://schemas.openxmlformats.org/officeDocument/2006/relationships/slide" Target="/ppt/slides/slide1.xml" Id="R5b9c7fa2fe9a4bf6" /><Relationship Type="http://schemas.openxmlformats.org/officeDocument/2006/relationships/slide" Target="/ppt/slides/slide2.xml" Id="R56e6be9965684785" /><Relationship Type="http://schemas.openxmlformats.org/officeDocument/2006/relationships/slide" Target="/ppt/slides/slide3.xml" Id="R0503f4303f92483b" /><Relationship Type="http://schemas.openxmlformats.org/officeDocument/2006/relationships/slide" Target="/ppt/slides/slide4.xml" Id="R642be84bd37142eb" /><Relationship Type="http://schemas.openxmlformats.org/officeDocument/2006/relationships/slide" Target="/ppt/slides/slide5.xml" Id="R17940c490a9549b7" /><Relationship Type="http://schemas.openxmlformats.org/officeDocument/2006/relationships/slide" Target="/ppt/slides/slide6.xml" Id="Rc90fb260176b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bcf5779834e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509dab66340df" /><Relationship Type="http://schemas.openxmlformats.org/officeDocument/2006/relationships/theme" Target="/ppt/slideMasters/theme/theme1.xml" Id="Rb257c1e15e16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509dab663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b1c91d51d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6e9e3ed0d4c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11c7fd2a6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51ac493a2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050bedc7b4d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db210cc70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BOSØR BBL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BOSØR BBL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BOSØR BBL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BOSØR BBL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BOSØR BBL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BOSØR BBL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47 615 858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2 974 642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3 732 865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103 151 949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121 738 062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BOSØR BBL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07 90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950 261 862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BOSØR BBL</a:t>
            </a:r>
          </a:p>
        </p:txBody>
      </p:sp>
    </p:spTree>
  </p:cSld>
  <p:clrMapOvr>
    <a:masterClrMapping xmlns:a="http://schemas.openxmlformats.org/drawingml/2006/main"/>
  </p:clrMapOvr>
</p:sld>
</file>