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26a1519764c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ec21be9382455e"/>
  </p:sldMasterIdLst>
  <p:sldIdLst>
    <p:sldId xmlns:r="http://schemas.openxmlformats.org/officeDocument/2006/relationships" id="256" r:id="R14f8d2dde7d340ed"/>
    <p:sldId xmlns:r="http://schemas.openxmlformats.org/officeDocument/2006/relationships" id="257" r:id="R499e0f06a5624a81"/>
    <p:sldId xmlns:r="http://schemas.openxmlformats.org/officeDocument/2006/relationships" id="258" r:id="Rffbefc4587654f9a"/>
    <p:sldId xmlns:r="http://schemas.openxmlformats.org/officeDocument/2006/relationships" id="259" r:id="R82b918079e7a48bf"/>
    <p:sldId xmlns:r="http://schemas.openxmlformats.org/officeDocument/2006/relationships" id="260" r:id="R0db242e72f18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c21be9382455e" /><Relationship Type="http://schemas.openxmlformats.org/officeDocument/2006/relationships/slide" Target="/ppt/slides/slide1.xml" Id="R14f8d2dde7d340ed" /><Relationship Type="http://schemas.openxmlformats.org/officeDocument/2006/relationships/slide" Target="/ppt/slides/slide2.xml" Id="R499e0f06a5624a81" /><Relationship Type="http://schemas.openxmlformats.org/officeDocument/2006/relationships/slide" Target="/ppt/slides/slide3.xml" Id="Rffbefc4587654f9a" /><Relationship Type="http://schemas.openxmlformats.org/officeDocument/2006/relationships/slide" Target="/ppt/slides/slide4.xml" Id="R82b918079e7a48bf" /><Relationship Type="http://schemas.openxmlformats.org/officeDocument/2006/relationships/slide" Target="/ppt/slides/slide5.xml" Id="R0db242e72f18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339e6d5a343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01cbbc0fc4093" /><Relationship Type="http://schemas.openxmlformats.org/officeDocument/2006/relationships/theme" Target="/ppt/slideMasters/theme/theme1.xml" Id="Rf4c15856e5db46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01cbbc0fc40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135ec5f504e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7daddbe274b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55a3bb5f84d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a627960614d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d8a7c62f64f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WILLIAM LOSSIUS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WILLIAM LOSSIUS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950 255 439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