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7031a897b048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b47a48d4db4a2b"/>
  </p:sldMasterIdLst>
  <p:sldIdLst>
    <p:sldId xmlns:r="http://schemas.openxmlformats.org/officeDocument/2006/relationships" id="256" r:id="R86c4180e1c474a73"/>
    <p:sldId xmlns:r="http://schemas.openxmlformats.org/officeDocument/2006/relationships" id="257" r:id="Rd34a8c58e7444ba8"/>
    <p:sldId xmlns:r="http://schemas.openxmlformats.org/officeDocument/2006/relationships" id="258" r:id="Re22a1b299f5e4b70"/>
    <p:sldId xmlns:r="http://schemas.openxmlformats.org/officeDocument/2006/relationships" id="259" r:id="R485c3909c1e4413a"/>
    <p:sldId xmlns:r="http://schemas.openxmlformats.org/officeDocument/2006/relationships" id="260" r:id="R5378031042264db2"/>
    <p:sldId xmlns:r="http://schemas.openxmlformats.org/officeDocument/2006/relationships" id="261" r:id="Rd267e0baab564f63"/>
    <p:sldId xmlns:r="http://schemas.openxmlformats.org/officeDocument/2006/relationships" id="262" r:id="Rebdd699ef3ea47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b47a48d4db4a2b" /><Relationship Type="http://schemas.openxmlformats.org/officeDocument/2006/relationships/slide" Target="/ppt/slides/slide1.xml" Id="R86c4180e1c474a73" /><Relationship Type="http://schemas.openxmlformats.org/officeDocument/2006/relationships/slide" Target="/ppt/slides/slide2.xml" Id="Rd34a8c58e7444ba8" /><Relationship Type="http://schemas.openxmlformats.org/officeDocument/2006/relationships/slide" Target="/ppt/slides/slide3.xml" Id="Re22a1b299f5e4b70" /><Relationship Type="http://schemas.openxmlformats.org/officeDocument/2006/relationships/slide" Target="/ppt/slides/slide4.xml" Id="R485c3909c1e4413a" /><Relationship Type="http://schemas.openxmlformats.org/officeDocument/2006/relationships/slide" Target="/ppt/slides/slide5.xml" Id="R5378031042264db2" /><Relationship Type="http://schemas.openxmlformats.org/officeDocument/2006/relationships/slide" Target="/ppt/slides/slide6.xml" Id="Rd267e0baab564f63" /><Relationship Type="http://schemas.openxmlformats.org/officeDocument/2006/relationships/slide" Target="/ppt/slides/slide7.xml" Id="Rebdd699ef3ea47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973b411fbe48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dc9d35efc40d6" /><Relationship Type="http://schemas.openxmlformats.org/officeDocument/2006/relationships/theme" Target="/ppt/slideMasters/theme/theme1.xml" Id="Rd7880fefe00647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5dc9d35efc40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17623f1cc4d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cdff2d83943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0163c49fd42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779cfc86f46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686e824d347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a6fb5be9c47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6d6658a8a4f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BEITVEIT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AS ble etablert [år] og holder til i Kvamsøy.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24 739 805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27 307 725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KENNETH ANDRÉ  –  40,3 %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HAVFISKE AS  –  29,9 %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BEITVEIT RONNY ENDRE  –  29,9 %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6087 Kvamsøy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950 228 024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BEITVEIT AS</a:t>
            </a:r>
          </a:p>
        </p:txBody>
      </p:sp>
    </p:spTree>
  </p:cSld>
  <p:clrMapOvr>
    <a:masterClrMapping xmlns:a="http://schemas.openxmlformats.org/drawingml/2006/main"/>
  </p:clrMapOvr>
</p:sld>
</file>