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91ee92393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3137b0b8b4cf2"/>
  </p:sldMasterIdLst>
  <p:sldIdLst>
    <p:sldId xmlns:r="http://schemas.openxmlformats.org/officeDocument/2006/relationships" id="256" r:id="R706ba64ef7a64239"/>
    <p:sldId xmlns:r="http://schemas.openxmlformats.org/officeDocument/2006/relationships" id="257" r:id="Rfe6215f93e064e98"/>
    <p:sldId xmlns:r="http://schemas.openxmlformats.org/officeDocument/2006/relationships" id="258" r:id="Rf5e5babd6c434084"/>
    <p:sldId xmlns:r="http://schemas.openxmlformats.org/officeDocument/2006/relationships" id="259" r:id="R1ae1642b70714e24"/>
    <p:sldId xmlns:r="http://schemas.openxmlformats.org/officeDocument/2006/relationships" id="260" r:id="Rabedbbef720b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3137b0b8b4cf2" /><Relationship Type="http://schemas.openxmlformats.org/officeDocument/2006/relationships/slide" Target="/ppt/slides/slide1.xml" Id="R706ba64ef7a64239" /><Relationship Type="http://schemas.openxmlformats.org/officeDocument/2006/relationships/slide" Target="/ppt/slides/slide2.xml" Id="Rfe6215f93e064e98" /><Relationship Type="http://schemas.openxmlformats.org/officeDocument/2006/relationships/slide" Target="/ppt/slides/slide3.xml" Id="Rf5e5babd6c434084" /><Relationship Type="http://schemas.openxmlformats.org/officeDocument/2006/relationships/slide" Target="/ppt/slides/slide4.xml" Id="R1ae1642b70714e24" /><Relationship Type="http://schemas.openxmlformats.org/officeDocument/2006/relationships/slide" Target="/ppt/slides/slide5.xml" Id="Rabedbbef720b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29e5148ba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9ab52e4b4722" /><Relationship Type="http://schemas.openxmlformats.org/officeDocument/2006/relationships/theme" Target="/ppt/slideMasters/theme/theme1.xml" Id="R5daae1c803d5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39ab52e4b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7d84a211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bdb7fb9b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bf163b1c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c05b2461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82913609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HELMERODDEN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HELMERODDEN AS</a:t>
            </a:r>
          </a:p>
        </p:txBody>
      </p:sp>
    </p:spTree>
  </p:cSld>
  <p:clrMapOvr>
    <a:masterClrMapping xmlns:a="http://schemas.openxmlformats.org/drawingml/2006/main"/>
  </p:clrMapOvr>
</p:sld>
</file>