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b18db617b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2ae5c2e5446bf"/>
  </p:sldMasterIdLst>
  <p:sldIdLst>
    <p:sldId xmlns:r="http://schemas.openxmlformats.org/officeDocument/2006/relationships" id="256" r:id="Ra9affe4cf3094cb0"/>
    <p:sldId xmlns:r="http://schemas.openxmlformats.org/officeDocument/2006/relationships" id="257" r:id="Rcbcf0d237e0742f3"/>
    <p:sldId xmlns:r="http://schemas.openxmlformats.org/officeDocument/2006/relationships" id="258" r:id="Rb3aa088907414187"/>
    <p:sldId xmlns:r="http://schemas.openxmlformats.org/officeDocument/2006/relationships" id="259" r:id="R65a1cbc4c9a54120"/>
    <p:sldId xmlns:r="http://schemas.openxmlformats.org/officeDocument/2006/relationships" id="260" r:id="R4b429795b9cf47fb"/>
    <p:sldId xmlns:r="http://schemas.openxmlformats.org/officeDocument/2006/relationships" id="261" r:id="R7841437004824bf2"/>
    <p:sldId xmlns:r="http://schemas.openxmlformats.org/officeDocument/2006/relationships" id="262" r:id="Rcfde8fa65a19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2ae5c2e5446bf" /><Relationship Type="http://schemas.openxmlformats.org/officeDocument/2006/relationships/slide" Target="/ppt/slides/slide1.xml" Id="Ra9affe4cf3094cb0" /><Relationship Type="http://schemas.openxmlformats.org/officeDocument/2006/relationships/slide" Target="/ppt/slides/slide2.xml" Id="Rcbcf0d237e0742f3" /><Relationship Type="http://schemas.openxmlformats.org/officeDocument/2006/relationships/slide" Target="/ppt/slides/slide3.xml" Id="Rb3aa088907414187" /><Relationship Type="http://schemas.openxmlformats.org/officeDocument/2006/relationships/slide" Target="/ppt/slides/slide4.xml" Id="R65a1cbc4c9a54120" /><Relationship Type="http://schemas.openxmlformats.org/officeDocument/2006/relationships/slide" Target="/ppt/slides/slide5.xml" Id="R4b429795b9cf47fb" /><Relationship Type="http://schemas.openxmlformats.org/officeDocument/2006/relationships/slide" Target="/ppt/slides/slide6.xml" Id="R7841437004824bf2" /><Relationship Type="http://schemas.openxmlformats.org/officeDocument/2006/relationships/slide" Target="/ppt/slides/slide7.xml" Id="Rcfde8fa65a19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50f9b1b30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8f78d01f4be0" /><Relationship Type="http://schemas.openxmlformats.org/officeDocument/2006/relationships/theme" Target="/ppt/slideMasters/theme/theme1.xml" Id="Rc31d94baecbf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b68f78d01f4b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585c1a987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7167e927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13f17f38e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194e62fe3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5cd9eceaa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1b95ea1174e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1a01f8b42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VOM OG HUNDEMAT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VOM OG HUNDEMAT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143 055 042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11 567 828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8 968 878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45 024 461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63 050 098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MAGNE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OLE MAGNUS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VEGARD ANDRE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HENNI ELISABET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Mansrud, Riiserveien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47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www.vomoghundemat.no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950 212 861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