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3548dee2e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ffc0248b04285"/>
  </p:sldMasterIdLst>
  <p:sldIdLst>
    <p:sldId xmlns:r="http://schemas.openxmlformats.org/officeDocument/2006/relationships" id="256" r:id="R79727adb56fc454e"/>
    <p:sldId xmlns:r="http://schemas.openxmlformats.org/officeDocument/2006/relationships" id="257" r:id="Rd87986ca949d42da"/>
    <p:sldId xmlns:r="http://schemas.openxmlformats.org/officeDocument/2006/relationships" id="258" r:id="R1e7b69e697cc4d53"/>
    <p:sldId xmlns:r="http://schemas.openxmlformats.org/officeDocument/2006/relationships" id="259" r:id="Rf06dd2d0cd7348ec"/>
    <p:sldId xmlns:r="http://schemas.openxmlformats.org/officeDocument/2006/relationships" id="260" r:id="Rb2b1684f5bc74f96"/>
    <p:sldId xmlns:r="http://schemas.openxmlformats.org/officeDocument/2006/relationships" id="261" r:id="Ra62f78367ab34519"/>
    <p:sldId xmlns:r="http://schemas.openxmlformats.org/officeDocument/2006/relationships" id="262" r:id="Rf14cf6baab55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ffc0248b04285" /><Relationship Type="http://schemas.openxmlformats.org/officeDocument/2006/relationships/slide" Target="/ppt/slides/slide1.xml" Id="R79727adb56fc454e" /><Relationship Type="http://schemas.openxmlformats.org/officeDocument/2006/relationships/slide" Target="/ppt/slides/slide2.xml" Id="Rd87986ca949d42da" /><Relationship Type="http://schemas.openxmlformats.org/officeDocument/2006/relationships/slide" Target="/ppt/slides/slide3.xml" Id="R1e7b69e697cc4d53" /><Relationship Type="http://schemas.openxmlformats.org/officeDocument/2006/relationships/slide" Target="/ppt/slides/slide4.xml" Id="Rf06dd2d0cd7348ec" /><Relationship Type="http://schemas.openxmlformats.org/officeDocument/2006/relationships/slide" Target="/ppt/slides/slide5.xml" Id="Rb2b1684f5bc74f96" /><Relationship Type="http://schemas.openxmlformats.org/officeDocument/2006/relationships/slide" Target="/ppt/slides/slide6.xml" Id="Ra62f78367ab34519" /><Relationship Type="http://schemas.openxmlformats.org/officeDocument/2006/relationships/slide" Target="/ppt/slides/slide7.xml" Id="Rf14cf6baab55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1586d9489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67f4904f14d0f" /><Relationship Type="http://schemas.openxmlformats.org/officeDocument/2006/relationships/theme" Target="/ppt/slideMasters/theme/theme1.xml" Id="Re6275c4f1606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67f4904f1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15e62527e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b43062b8049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867fd5d1d4f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a8d83c118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3daa546e3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7ac0987f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b550eaf4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KRISTIAN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364 715 000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228 142 000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770 326 000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BEACS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OXER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950 168 005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AS</a:t>
            </a:r>
          </a:p>
        </p:txBody>
      </p:sp>
    </p:spTree>
  </p:cSld>
  <p:clrMapOvr>
    <a:masterClrMapping xmlns:a="http://schemas.openxmlformats.org/drawingml/2006/main"/>
  </p:clrMapOvr>
</p:sld>
</file>