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db7e5d80d741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bbc128d8ad4b24"/>
  </p:sldMasterIdLst>
  <p:sldIdLst>
    <p:sldId xmlns:r="http://schemas.openxmlformats.org/officeDocument/2006/relationships" id="256" r:id="R88d4963ee8094807"/>
    <p:sldId xmlns:r="http://schemas.openxmlformats.org/officeDocument/2006/relationships" id="257" r:id="R152d7dddf1c84223"/>
    <p:sldId xmlns:r="http://schemas.openxmlformats.org/officeDocument/2006/relationships" id="258" r:id="Ra77b12924b2348c1"/>
    <p:sldId xmlns:r="http://schemas.openxmlformats.org/officeDocument/2006/relationships" id="259" r:id="R8f6fa2d2b4ba476f"/>
    <p:sldId xmlns:r="http://schemas.openxmlformats.org/officeDocument/2006/relationships" id="260" r:id="Rf0c877682b094387"/>
    <p:sldId xmlns:r="http://schemas.openxmlformats.org/officeDocument/2006/relationships" id="261" r:id="Rb374056eb5024cca"/>
    <p:sldId xmlns:r="http://schemas.openxmlformats.org/officeDocument/2006/relationships" id="262" r:id="R0ed07541ed0f45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bbc128d8ad4b24" /><Relationship Type="http://schemas.openxmlformats.org/officeDocument/2006/relationships/slide" Target="/ppt/slides/slide1.xml" Id="R88d4963ee8094807" /><Relationship Type="http://schemas.openxmlformats.org/officeDocument/2006/relationships/slide" Target="/ppt/slides/slide2.xml" Id="R152d7dddf1c84223" /><Relationship Type="http://schemas.openxmlformats.org/officeDocument/2006/relationships/slide" Target="/ppt/slides/slide3.xml" Id="Ra77b12924b2348c1" /><Relationship Type="http://schemas.openxmlformats.org/officeDocument/2006/relationships/slide" Target="/ppt/slides/slide4.xml" Id="R8f6fa2d2b4ba476f" /><Relationship Type="http://schemas.openxmlformats.org/officeDocument/2006/relationships/slide" Target="/ppt/slides/slide5.xml" Id="Rf0c877682b094387" /><Relationship Type="http://schemas.openxmlformats.org/officeDocument/2006/relationships/slide" Target="/ppt/slides/slide6.xml" Id="Rb374056eb5024cca" /><Relationship Type="http://schemas.openxmlformats.org/officeDocument/2006/relationships/slide" Target="/ppt/slides/slide7.xml" Id="R0ed07541ed0f45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dbb2e118034c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d4b625f8b4799" /><Relationship Type="http://schemas.openxmlformats.org/officeDocument/2006/relationships/theme" Target="/ppt/slideMasters/theme/theme1.xml" Id="R20773f9a0b5f43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ad4b625f8b47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5bddf391442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639241f0c40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d53f377ec4f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6d302a3db4f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920af60c740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413e432ac4d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ae50eff0843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KLUBBVEIEN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KLUBBVEIEN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KLUBBVEIEN 5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KLUBBVEIEN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KLUBBVEIEN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KLUBBVEIEN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−288 376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4 589 820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4 818 131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KLUBBVEIEN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NORKAKER HOLDING AS  –  65,3 %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ERLING EMIL  –  34,7 %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KLUBBVEIEN 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Klubbveien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9406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06 35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950 156 562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KLUBBVEIEN 5 AS</a:t>
            </a:r>
          </a:p>
        </p:txBody>
      </p:sp>
    </p:spTree>
  </p:cSld>
  <p:clrMapOvr>
    <a:masterClrMapping xmlns:a="http://schemas.openxmlformats.org/drawingml/2006/main"/>
  </p:clrMapOvr>
</p:sld>
</file>