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5c910439d94b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ed9e3f87f64a3d"/>
  </p:sldMasterIdLst>
  <p:sldIdLst>
    <p:sldId xmlns:r="http://schemas.openxmlformats.org/officeDocument/2006/relationships" id="256" r:id="Rce10e0db43634129"/>
    <p:sldId xmlns:r="http://schemas.openxmlformats.org/officeDocument/2006/relationships" id="257" r:id="R7beef8fba32144be"/>
    <p:sldId xmlns:r="http://schemas.openxmlformats.org/officeDocument/2006/relationships" id="258" r:id="R0f20de89d87d4761"/>
    <p:sldId xmlns:r="http://schemas.openxmlformats.org/officeDocument/2006/relationships" id="259" r:id="R24d87afbe3ed4291"/>
    <p:sldId xmlns:r="http://schemas.openxmlformats.org/officeDocument/2006/relationships" id="260" r:id="Rfdea476a9b924b37"/>
    <p:sldId xmlns:r="http://schemas.openxmlformats.org/officeDocument/2006/relationships" id="261" r:id="Rf9a043c0712247ab"/>
    <p:sldId xmlns:r="http://schemas.openxmlformats.org/officeDocument/2006/relationships" id="262" r:id="R1d0dab1c34a149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ed9e3f87f64a3d" /><Relationship Type="http://schemas.openxmlformats.org/officeDocument/2006/relationships/slide" Target="/ppt/slides/slide1.xml" Id="Rce10e0db43634129" /><Relationship Type="http://schemas.openxmlformats.org/officeDocument/2006/relationships/slide" Target="/ppt/slides/slide2.xml" Id="R7beef8fba32144be" /><Relationship Type="http://schemas.openxmlformats.org/officeDocument/2006/relationships/slide" Target="/ppt/slides/slide3.xml" Id="R0f20de89d87d4761" /><Relationship Type="http://schemas.openxmlformats.org/officeDocument/2006/relationships/slide" Target="/ppt/slides/slide4.xml" Id="R24d87afbe3ed4291" /><Relationship Type="http://schemas.openxmlformats.org/officeDocument/2006/relationships/slide" Target="/ppt/slides/slide5.xml" Id="Rfdea476a9b924b37" /><Relationship Type="http://schemas.openxmlformats.org/officeDocument/2006/relationships/slide" Target="/ppt/slides/slide6.xml" Id="Rf9a043c0712247ab" /><Relationship Type="http://schemas.openxmlformats.org/officeDocument/2006/relationships/slide" Target="/ppt/slides/slide7.xml" Id="R1d0dab1c34a149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c6a7e8ddc945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e6ba9c2ef4880" /><Relationship Type="http://schemas.openxmlformats.org/officeDocument/2006/relationships/theme" Target="/ppt/slideMasters/theme/theme1.xml" Id="R3879dd954d0e4b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0e6ba9c2ef48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e869465a994c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f95119fe64d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5b9153d1947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c90c1760e45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81066075141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8a35765704b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31cb6c3804a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AUTOPARK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AUTOPARK AS ble etablert [år] og holder til i Gol.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234 150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−459 283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8 103 980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8 282 026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SØNDRELI TERJE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SØNDRELI ANNE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SØNDRELI ARVID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Hemsedalsvegen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3550 Gol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950 139 757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AUTOPARK AS</a:t>
            </a:r>
          </a:p>
        </p:txBody>
      </p:sp>
    </p:spTree>
  </p:cSld>
  <p:clrMapOvr>
    <a:masterClrMapping xmlns:a="http://schemas.openxmlformats.org/drawingml/2006/main"/>
  </p:clrMapOvr>
</p:sld>
</file>