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4d6fbf5b2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11e550e10b4d54"/>
  </p:sldMasterIdLst>
  <p:sldIdLst>
    <p:sldId xmlns:r="http://schemas.openxmlformats.org/officeDocument/2006/relationships" id="256" r:id="R94f5b181b4214443"/>
    <p:sldId xmlns:r="http://schemas.openxmlformats.org/officeDocument/2006/relationships" id="257" r:id="R90f95d33379b464f"/>
    <p:sldId xmlns:r="http://schemas.openxmlformats.org/officeDocument/2006/relationships" id="258" r:id="R740650e8d9b8472a"/>
    <p:sldId xmlns:r="http://schemas.openxmlformats.org/officeDocument/2006/relationships" id="259" r:id="Rf123193a409f41a3"/>
    <p:sldId xmlns:r="http://schemas.openxmlformats.org/officeDocument/2006/relationships" id="260" r:id="R58afba6dff5b4a96"/>
    <p:sldId xmlns:r="http://schemas.openxmlformats.org/officeDocument/2006/relationships" id="261" r:id="R78549e4e08504e27"/>
    <p:sldId xmlns:r="http://schemas.openxmlformats.org/officeDocument/2006/relationships" id="262" r:id="Radad1499cf0144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1e550e10b4d54" /><Relationship Type="http://schemas.openxmlformats.org/officeDocument/2006/relationships/slide" Target="/ppt/slides/slide1.xml" Id="R94f5b181b4214443" /><Relationship Type="http://schemas.openxmlformats.org/officeDocument/2006/relationships/slide" Target="/ppt/slides/slide2.xml" Id="R90f95d33379b464f" /><Relationship Type="http://schemas.openxmlformats.org/officeDocument/2006/relationships/slide" Target="/ppt/slides/slide3.xml" Id="R740650e8d9b8472a" /><Relationship Type="http://schemas.openxmlformats.org/officeDocument/2006/relationships/slide" Target="/ppt/slides/slide4.xml" Id="Rf123193a409f41a3" /><Relationship Type="http://schemas.openxmlformats.org/officeDocument/2006/relationships/slide" Target="/ppt/slides/slide5.xml" Id="R58afba6dff5b4a96" /><Relationship Type="http://schemas.openxmlformats.org/officeDocument/2006/relationships/slide" Target="/ppt/slides/slide6.xml" Id="R78549e4e08504e27" /><Relationship Type="http://schemas.openxmlformats.org/officeDocument/2006/relationships/slide" Target="/ppt/slides/slide7.xml" Id="Radad1499cf0144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d94a7c497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43f4999cd430a" /><Relationship Type="http://schemas.openxmlformats.org/officeDocument/2006/relationships/theme" Target="/ppt/slideMasters/theme/theme1.xml" Id="R2f333d99725c4e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43f4999cd43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10a8f75a64f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be582cf4f42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5c35b283240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f4f54d6ee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b8b60f8e94e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03ac456dc47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c23e31931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ARBEID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 &amp; FRITID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7 454 206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6 331 164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4 235 499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18 688 491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35 877 872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SANNES ELLEN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SANNES MORGAN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SANNES NINA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SANNES THORLEIF EUGEN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SANNES HALVOR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SANNES THORSTEIN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3962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950 118 776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 &amp; FRITID AS</a:t>
            </a:r>
          </a:p>
        </p:txBody>
      </p:sp>
    </p:spTree>
  </p:cSld>
  <p:clrMapOvr>
    <a:masterClrMapping xmlns:a="http://schemas.openxmlformats.org/drawingml/2006/main"/>
  </p:clrMapOvr>
</p:sld>
</file>