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6652fe98cc4b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dfe899743e4b1e"/>
  </p:sldMasterIdLst>
  <p:sldIdLst>
    <p:sldId xmlns:r="http://schemas.openxmlformats.org/officeDocument/2006/relationships" id="256" r:id="Raf85a73785f6413a"/>
    <p:sldId xmlns:r="http://schemas.openxmlformats.org/officeDocument/2006/relationships" id="257" r:id="R3823efdeb02f42e8"/>
    <p:sldId xmlns:r="http://schemas.openxmlformats.org/officeDocument/2006/relationships" id="258" r:id="R95fe559c0d8943ce"/>
    <p:sldId xmlns:r="http://schemas.openxmlformats.org/officeDocument/2006/relationships" id="259" r:id="R4f3f02fec74145ee"/>
    <p:sldId xmlns:r="http://schemas.openxmlformats.org/officeDocument/2006/relationships" id="260" r:id="R5bf1e746011348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dfe899743e4b1e" /><Relationship Type="http://schemas.openxmlformats.org/officeDocument/2006/relationships/slide" Target="/ppt/slides/slide1.xml" Id="Raf85a73785f6413a" /><Relationship Type="http://schemas.openxmlformats.org/officeDocument/2006/relationships/slide" Target="/ppt/slides/slide2.xml" Id="R3823efdeb02f42e8" /><Relationship Type="http://schemas.openxmlformats.org/officeDocument/2006/relationships/slide" Target="/ppt/slides/slide3.xml" Id="R95fe559c0d8943ce" /><Relationship Type="http://schemas.openxmlformats.org/officeDocument/2006/relationships/slide" Target="/ppt/slides/slide4.xml" Id="R4f3f02fec74145ee" /><Relationship Type="http://schemas.openxmlformats.org/officeDocument/2006/relationships/slide" Target="/ppt/slides/slide5.xml" Id="R5bf1e746011348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7cfa9d43ca49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3899500154899" /><Relationship Type="http://schemas.openxmlformats.org/officeDocument/2006/relationships/theme" Target="/ppt/slideMasters/theme/theme1.xml" Id="Rfa85369f195b45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e38995001548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2c14af059048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a08fea85e48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cb37ac027b48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4ad9c55834e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4bbc2302347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POLARTEKNIKK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POLARTEKNIKK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POLARTEKNIKK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POLARTEKNIKK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POLARTEKNIKK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POLARTEKNIKK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950 106 778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POLARTEKNIKK AS</a:t>
            </a:r>
          </a:p>
        </p:txBody>
      </p:sp>
    </p:spTree>
  </p:cSld>
  <p:clrMapOvr>
    <a:masterClrMapping xmlns:a="http://schemas.openxmlformats.org/drawingml/2006/main"/>
  </p:clrMapOvr>
</p:sld>
</file>