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c9529bbccd4e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044c835a474c47"/>
  </p:sldMasterIdLst>
  <p:sldIdLst>
    <p:sldId xmlns:r="http://schemas.openxmlformats.org/officeDocument/2006/relationships" id="256" r:id="R24d57e4e0df84071"/>
    <p:sldId xmlns:r="http://schemas.openxmlformats.org/officeDocument/2006/relationships" id="257" r:id="Re888ca8017e445a1"/>
    <p:sldId xmlns:r="http://schemas.openxmlformats.org/officeDocument/2006/relationships" id="258" r:id="Rb37dde3e569342c6"/>
    <p:sldId xmlns:r="http://schemas.openxmlformats.org/officeDocument/2006/relationships" id="259" r:id="R604a4263bbf44bea"/>
    <p:sldId xmlns:r="http://schemas.openxmlformats.org/officeDocument/2006/relationships" id="260" r:id="R5134968c528f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44c835a474c47" /><Relationship Type="http://schemas.openxmlformats.org/officeDocument/2006/relationships/slide" Target="/ppt/slides/slide1.xml" Id="R24d57e4e0df84071" /><Relationship Type="http://schemas.openxmlformats.org/officeDocument/2006/relationships/slide" Target="/ppt/slides/slide2.xml" Id="Re888ca8017e445a1" /><Relationship Type="http://schemas.openxmlformats.org/officeDocument/2006/relationships/slide" Target="/ppt/slides/slide3.xml" Id="Rb37dde3e569342c6" /><Relationship Type="http://schemas.openxmlformats.org/officeDocument/2006/relationships/slide" Target="/ppt/slides/slide4.xml" Id="R604a4263bbf44bea" /><Relationship Type="http://schemas.openxmlformats.org/officeDocument/2006/relationships/slide" Target="/ppt/slides/slide5.xml" Id="R5134968c528f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8dc74afd7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15e84f5304942" /><Relationship Type="http://schemas.openxmlformats.org/officeDocument/2006/relationships/theme" Target="/ppt/slideMasters/theme/theme1.xml" Id="R5e7bff13ce7844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a15e84f53049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f996efc6c4b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ea3655c04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1a2e02b0c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1266cefcc48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7b6e7aa484b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BOLIGVARME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BOLIGVARME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BOLIGVARME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BOLIGVARME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BOLIGVARME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BOLIGVARME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950 096 543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BOLIGVARME AS</a:t>
            </a:r>
          </a:p>
        </p:txBody>
      </p:sp>
    </p:spTree>
  </p:cSld>
  <p:clrMapOvr>
    <a:masterClrMapping xmlns:a="http://schemas.openxmlformats.org/drawingml/2006/main"/>
  </p:clrMapOvr>
</p:sld>
</file>