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f8ce15707141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d7205fe4714fce"/>
  </p:sldMasterIdLst>
  <p:sldIdLst>
    <p:sldId xmlns:r="http://schemas.openxmlformats.org/officeDocument/2006/relationships" id="256" r:id="R9fdddc493b6e4080"/>
    <p:sldId xmlns:r="http://schemas.openxmlformats.org/officeDocument/2006/relationships" id="257" r:id="R1c7137a949594bd3"/>
    <p:sldId xmlns:r="http://schemas.openxmlformats.org/officeDocument/2006/relationships" id="258" r:id="R0bfbae4b0bf648ec"/>
    <p:sldId xmlns:r="http://schemas.openxmlformats.org/officeDocument/2006/relationships" id="259" r:id="R3f015a670d294e4f"/>
    <p:sldId xmlns:r="http://schemas.openxmlformats.org/officeDocument/2006/relationships" id="260" r:id="R8d6d9a8e1b614e3a"/>
    <p:sldId xmlns:r="http://schemas.openxmlformats.org/officeDocument/2006/relationships" id="261" r:id="Rbca8e02a13374d19"/>
    <p:sldId xmlns:r="http://schemas.openxmlformats.org/officeDocument/2006/relationships" id="262" r:id="R243d6b7f0f3e46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d7205fe4714fce" /><Relationship Type="http://schemas.openxmlformats.org/officeDocument/2006/relationships/slide" Target="/ppt/slides/slide1.xml" Id="R9fdddc493b6e4080" /><Relationship Type="http://schemas.openxmlformats.org/officeDocument/2006/relationships/slide" Target="/ppt/slides/slide2.xml" Id="R1c7137a949594bd3" /><Relationship Type="http://schemas.openxmlformats.org/officeDocument/2006/relationships/slide" Target="/ppt/slides/slide3.xml" Id="R0bfbae4b0bf648ec" /><Relationship Type="http://schemas.openxmlformats.org/officeDocument/2006/relationships/slide" Target="/ppt/slides/slide4.xml" Id="R3f015a670d294e4f" /><Relationship Type="http://schemas.openxmlformats.org/officeDocument/2006/relationships/slide" Target="/ppt/slides/slide5.xml" Id="R8d6d9a8e1b614e3a" /><Relationship Type="http://schemas.openxmlformats.org/officeDocument/2006/relationships/slide" Target="/ppt/slides/slide6.xml" Id="Rbca8e02a13374d19" /><Relationship Type="http://schemas.openxmlformats.org/officeDocument/2006/relationships/slide" Target="/ppt/slides/slide7.xml" Id="R243d6b7f0f3e46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519c743e9b41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d31e391ed04265" /><Relationship Type="http://schemas.openxmlformats.org/officeDocument/2006/relationships/theme" Target="/ppt/slideMasters/theme/theme1.xml" Id="R71fec27de56f4f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d31e391ed042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a08420261d46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3cc03b884449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1dee5db7d348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4ba549aae64f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024b9eaddb43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445c33ea5445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1ef73564204e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SAXE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SAXE NORWAY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4 003 199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3 698 453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3 645 984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432 804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485 515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SAXE PAUL-OLAF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950 084 634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SAXE NORWAY AS</a:t>
            </a:r>
          </a:p>
        </p:txBody>
      </p:sp>
    </p:spTree>
  </p:cSld>
  <p:clrMapOvr>
    <a:masterClrMapping xmlns:a="http://schemas.openxmlformats.org/drawingml/2006/main"/>
  </p:clrMapOvr>
</p:sld>
</file>