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419452de4a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07817bd44049a1"/>
  </p:sldMasterIdLst>
  <p:sldIdLst>
    <p:sldId xmlns:r="http://schemas.openxmlformats.org/officeDocument/2006/relationships" id="256" r:id="R11c461b7c2ca4e14"/>
    <p:sldId xmlns:r="http://schemas.openxmlformats.org/officeDocument/2006/relationships" id="257" r:id="Rdb7089ba3e0942d6"/>
    <p:sldId xmlns:r="http://schemas.openxmlformats.org/officeDocument/2006/relationships" id="258" r:id="R0bd6522f84324b63"/>
    <p:sldId xmlns:r="http://schemas.openxmlformats.org/officeDocument/2006/relationships" id="259" r:id="R068598e9b0a646b2"/>
    <p:sldId xmlns:r="http://schemas.openxmlformats.org/officeDocument/2006/relationships" id="260" r:id="Ra84262afcf5e4747"/>
    <p:sldId xmlns:r="http://schemas.openxmlformats.org/officeDocument/2006/relationships" id="261" r:id="R50c47fdaefc74722"/>
    <p:sldId xmlns:r="http://schemas.openxmlformats.org/officeDocument/2006/relationships" id="262" r:id="Rbf7974f1987d48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7817bd44049a1" /><Relationship Type="http://schemas.openxmlformats.org/officeDocument/2006/relationships/slide" Target="/ppt/slides/slide1.xml" Id="R11c461b7c2ca4e14" /><Relationship Type="http://schemas.openxmlformats.org/officeDocument/2006/relationships/slide" Target="/ppt/slides/slide2.xml" Id="Rdb7089ba3e0942d6" /><Relationship Type="http://schemas.openxmlformats.org/officeDocument/2006/relationships/slide" Target="/ppt/slides/slide3.xml" Id="R0bd6522f84324b63" /><Relationship Type="http://schemas.openxmlformats.org/officeDocument/2006/relationships/slide" Target="/ppt/slides/slide4.xml" Id="R068598e9b0a646b2" /><Relationship Type="http://schemas.openxmlformats.org/officeDocument/2006/relationships/slide" Target="/ppt/slides/slide5.xml" Id="Ra84262afcf5e4747" /><Relationship Type="http://schemas.openxmlformats.org/officeDocument/2006/relationships/slide" Target="/ppt/slides/slide6.xml" Id="R50c47fdaefc74722" /><Relationship Type="http://schemas.openxmlformats.org/officeDocument/2006/relationships/slide" Target="/ppt/slides/slide7.xml" Id="Rbf7974f1987d48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d6698d9f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878c2b09b413a" /><Relationship Type="http://schemas.openxmlformats.org/officeDocument/2006/relationships/theme" Target="/ppt/slideMasters/theme/theme1.xml" Id="Rb9ee0fdbee8d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8878c2b09b41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6e2508c2b4c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5a14bd8c746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4b5a9fbdb47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1af9a8f0546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8f297f51248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bf31e656e42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20a8f476e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COLUMBI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COLUMBI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COLUMBI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COLUMBI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COLUMBI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COLUMBI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9 877 390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3 046 949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COLUMBI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 TROND  –  50,7 %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LØVER 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JARLE SVEIN ARNE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COLUMBI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Ulefossvegen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3730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35544220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trond@columbiregnskap.no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www.columbiregnskap.no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950 070 137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COLUMBI REGNSKAP AS</a:t>
            </a:r>
          </a:p>
        </p:txBody>
      </p:sp>
    </p:spTree>
  </p:cSld>
  <p:clrMapOvr>
    <a:masterClrMapping xmlns:a="http://schemas.openxmlformats.org/drawingml/2006/main"/>
  </p:clrMapOvr>
</p:sld>
</file>