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c3c995dea04c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d3b03a4b8b4dbf"/>
  </p:sldMasterIdLst>
  <p:sldIdLst>
    <p:sldId xmlns:r="http://schemas.openxmlformats.org/officeDocument/2006/relationships" id="256" r:id="R6164d10f2b2e4814"/>
    <p:sldId xmlns:r="http://schemas.openxmlformats.org/officeDocument/2006/relationships" id="257" r:id="R6225f50e0db24fc5"/>
    <p:sldId xmlns:r="http://schemas.openxmlformats.org/officeDocument/2006/relationships" id="258" r:id="Ra9fee3d6b6d343b8"/>
    <p:sldId xmlns:r="http://schemas.openxmlformats.org/officeDocument/2006/relationships" id="259" r:id="R2527cf547d104be0"/>
    <p:sldId xmlns:r="http://schemas.openxmlformats.org/officeDocument/2006/relationships" id="260" r:id="Rf8f23bf37fda4739"/>
    <p:sldId xmlns:r="http://schemas.openxmlformats.org/officeDocument/2006/relationships" id="261" r:id="Rd2d0b5993a444941"/>
    <p:sldId xmlns:r="http://schemas.openxmlformats.org/officeDocument/2006/relationships" id="262" r:id="R818145b2f02d4a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3b03a4b8b4dbf" /><Relationship Type="http://schemas.openxmlformats.org/officeDocument/2006/relationships/slide" Target="/ppt/slides/slide1.xml" Id="R6164d10f2b2e4814" /><Relationship Type="http://schemas.openxmlformats.org/officeDocument/2006/relationships/slide" Target="/ppt/slides/slide2.xml" Id="R6225f50e0db24fc5" /><Relationship Type="http://schemas.openxmlformats.org/officeDocument/2006/relationships/slide" Target="/ppt/slides/slide3.xml" Id="Ra9fee3d6b6d343b8" /><Relationship Type="http://schemas.openxmlformats.org/officeDocument/2006/relationships/slide" Target="/ppt/slides/slide4.xml" Id="R2527cf547d104be0" /><Relationship Type="http://schemas.openxmlformats.org/officeDocument/2006/relationships/slide" Target="/ppt/slides/slide5.xml" Id="Rf8f23bf37fda4739" /><Relationship Type="http://schemas.openxmlformats.org/officeDocument/2006/relationships/slide" Target="/ppt/slides/slide6.xml" Id="Rd2d0b5993a444941" /><Relationship Type="http://schemas.openxmlformats.org/officeDocument/2006/relationships/slide" Target="/ppt/slides/slide7.xml" Id="R818145b2f02d4a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f4b79bbdc45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a59bf150a4b93" /><Relationship Type="http://schemas.openxmlformats.org/officeDocument/2006/relationships/theme" Target="/ppt/slideMasters/theme/theme1.xml" Id="Rcf0e25fa93f5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2a59bf150a4b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18175bdd74b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68073363f41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1f18749e348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a3f45545245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11cc2b97848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48c5366cc40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15d3f36a948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EIENDOMSMEGLER KROGSVEEN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EIENDOMSMEGLER KROGSVEEN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706 334 440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56 948 453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47 981 067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98 683 718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340 473 123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post@krogsveen.no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950 007 613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