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35523a6d7f42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c6e2bace934d33"/>
  </p:sldMasterIdLst>
  <p:sldIdLst>
    <p:sldId xmlns:r="http://schemas.openxmlformats.org/officeDocument/2006/relationships" id="256" r:id="Rddc2d320060e41c4"/>
    <p:sldId xmlns:r="http://schemas.openxmlformats.org/officeDocument/2006/relationships" id="257" r:id="Rffc56ff06faa45d6"/>
    <p:sldId xmlns:r="http://schemas.openxmlformats.org/officeDocument/2006/relationships" id="258" r:id="R5a2c848f33c94a1c"/>
    <p:sldId xmlns:r="http://schemas.openxmlformats.org/officeDocument/2006/relationships" id="259" r:id="R4fb9be5285464ce9"/>
    <p:sldId xmlns:r="http://schemas.openxmlformats.org/officeDocument/2006/relationships" id="260" r:id="R57a11a31f866400b"/>
    <p:sldId xmlns:r="http://schemas.openxmlformats.org/officeDocument/2006/relationships" id="261" r:id="R2112f5cf15384add"/>
    <p:sldId xmlns:r="http://schemas.openxmlformats.org/officeDocument/2006/relationships" id="262" r:id="R71a280aeede54c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6e2bace934d33" /><Relationship Type="http://schemas.openxmlformats.org/officeDocument/2006/relationships/slide" Target="/ppt/slides/slide1.xml" Id="Rddc2d320060e41c4" /><Relationship Type="http://schemas.openxmlformats.org/officeDocument/2006/relationships/slide" Target="/ppt/slides/slide2.xml" Id="Rffc56ff06faa45d6" /><Relationship Type="http://schemas.openxmlformats.org/officeDocument/2006/relationships/slide" Target="/ppt/slides/slide3.xml" Id="R5a2c848f33c94a1c" /><Relationship Type="http://schemas.openxmlformats.org/officeDocument/2006/relationships/slide" Target="/ppt/slides/slide4.xml" Id="R4fb9be5285464ce9" /><Relationship Type="http://schemas.openxmlformats.org/officeDocument/2006/relationships/slide" Target="/ppt/slides/slide5.xml" Id="R57a11a31f866400b" /><Relationship Type="http://schemas.openxmlformats.org/officeDocument/2006/relationships/slide" Target="/ppt/slides/slide6.xml" Id="R2112f5cf15384add" /><Relationship Type="http://schemas.openxmlformats.org/officeDocument/2006/relationships/slide" Target="/ppt/slides/slide7.xml" Id="R71a280aeede54c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26638fb3c649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8ac0fd5b7402f" /><Relationship Type="http://schemas.openxmlformats.org/officeDocument/2006/relationships/theme" Target="/ppt/slideMasters/theme/theme1.xml" Id="R332cdff59eb546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38ac0fd5b740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ac1f078e74d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0ed6d812346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f1751167248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c1238a9de40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07c65e75942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e250a645f42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c017679a74a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SANDVOLL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SANDVOLL MAT AS ble etablert [år] og holder til i Valen.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36 423 158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2 490 297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1 933 553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5 796 347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10 547 269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TINTO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Eplehagen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5451 Valen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47 17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948 990 210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MAT AS</a:t>
            </a:r>
          </a:p>
        </p:txBody>
      </p:sp>
    </p:spTree>
  </p:cSld>
  <p:clrMapOvr>
    <a:masterClrMapping xmlns:a="http://schemas.openxmlformats.org/drawingml/2006/main"/>
  </p:clrMapOvr>
</p:sld>
</file>