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1fc2a77e7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9e67260024af8"/>
  </p:sldMasterIdLst>
  <p:sldIdLst>
    <p:sldId xmlns:r="http://schemas.openxmlformats.org/officeDocument/2006/relationships" id="256" r:id="Rbba80fe5488a4d10"/>
    <p:sldId xmlns:r="http://schemas.openxmlformats.org/officeDocument/2006/relationships" id="257" r:id="R352b41ac33ec4c7b"/>
    <p:sldId xmlns:r="http://schemas.openxmlformats.org/officeDocument/2006/relationships" id="258" r:id="R53f77dd31a374514"/>
    <p:sldId xmlns:r="http://schemas.openxmlformats.org/officeDocument/2006/relationships" id="259" r:id="R9cda7328bd1248d4"/>
    <p:sldId xmlns:r="http://schemas.openxmlformats.org/officeDocument/2006/relationships" id="260" r:id="R1b75eb8dd0664e13"/>
    <p:sldId xmlns:r="http://schemas.openxmlformats.org/officeDocument/2006/relationships" id="261" r:id="Rb681ae954f9b4fe6"/>
    <p:sldId xmlns:r="http://schemas.openxmlformats.org/officeDocument/2006/relationships" id="262" r:id="R7bd6d86b11e446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9e67260024af8" /><Relationship Type="http://schemas.openxmlformats.org/officeDocument/2006/relationships/slide" Target="/ppt/slides/slide1.xml" Id="Rbba80fe5488a4d10" /><Relationship Type="http://schemas.openxmlformats.org/officeDocument/2006/relationships/slide" Target="/ppt/slides/slide2.xml" Id="R352b41ac33ec4c7b" /><Relationship Type="http://schemas.openxmlformats.org/officeDocument/2006/relationships/slide" Target="/ppt/slides/slide3.xml" Id="R53f77dd31a374514" /><Relationship Type="http://schemas.openxmlformats.org/officeDocument/2006/relationships/slide" Target="/ppt/slides/slide4.xml" Id="R9cda7328bd1248d4" /><Relationship Type="http://schemas.openxmlformats.org/officeDocument/2006/relationships/slide" Target="/ppt/slides/slide5.xml" Id="R1b75eb8dd0664e13" /><Relationship Type="http://schemas.openxmlformats.org/officeDocument/2006/relationships/slide" Target="/ppt/slides/slide6.xml" Id="Rb681ae954f9b4fe6" /><Relationship Type="http://schemas.openxmlformats.org/officeDocument/2006/relationships/slide" Target="/ppt/slides/slide7.xml" Id="R7bd6d86b11e446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ad6be22b6b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2948c1014456f" /><Relationship Type="http://schemas.openxmlformats.org/officeDocument/2006/relationships/theme" Target="/ppt/slideMasters/theme/theme1.xml" Id="Rc004c45ba8e3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22948c1014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9ac670a3f40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f5f6943c4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002981ff3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38c21272e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d87ff567a44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b37e8cb8f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c67be1b0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ZEINER BOLIG HÅNDVERK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ZEINER BOLIG HÅNDVERK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79 901 157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3 127 539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2 157 653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11 940 078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30 555 736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ZEINER BOLIG AS  –  60,5 %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JOBAKK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YOLLY 80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Smidsrødveien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86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tonsberg@lillesandhus.no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www.lillesandhus.no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948 974 487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ZEINER BOLIG HÅNDVERK AS</a:t>
            </a:r>
          </a:p>
        </p:txBody>
      </p:sp>
    </p:spTree>
  </p:cSld>
  <p:clrMapOvr>
    <a:masterClrMapping xmlns:a="http://schemas.openxmlformats.org/drawingml/2006/main"/>
  </p:clrMapOvr>
</p:sld>
</file>