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88b1b80d1348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daafb80a7a4f15"/>
  </p:sldMasterIdLst>
  <p:sldIdLst>
    <p:sldId xmlns:r="http://schemas.openxmlformats.org/officeDocument/2006/relationships" id="256" r:id="Rf33b94419c3345e2"/>
    <p:sldId xmlns:r="http://schemas.openxmlformats.org/officeDocument/2006/relationships" id="257" r:id="Re57ff71e00bc4d07"/>
    <p:sldId xmlns:r="http://schemas.openxmlformats.org/officeDocument/2006/relationships" id="258" r:id="R517f3b118d674247"/>
    <p:sldId xmlns:r="http://schemas.openxmlformats.org/officeDocument/2006/relationships" id="259" r:id="Rd5952bc2f159430c"/>
    <p:sldId xmlns:r="http://schemas.openxmlformats.org/officeDocument/2006/relationships" id="260" r:id="R5eac2931857a4715"/>
    <p:sldId xmlns:r="http://schemas.openxmlformats.org/officeDocument/2006/relationships" id="261" r:id="Rf4ed8317822e46f0"/>
    <p:sldId xmlns:r="http://schemas.openxmlformats.org/officeDocument/2006/relationships" id="262" r:id="Rd18951ee774642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daafb80a7a4f15" /><Relationship Type="http://schemas.openxmlformats.org/officeDocument/2006/relationships/slide" Target="/ppt/slides/slide1.xml" Id="Rf33b94419c3345e2" /><Relationship Type="http://schemas.openxmlformats.org/officeDocument/2006/relationships/slide" Target="/ppt/slides/slide2.xml" Id="Re57ff71e00bc4d07" /><Relationship Type="http://schemas.openxmlformats.org/officeDocument/2006/relationships/slide" Target="/ppt/slides/slide3.xml" Id="R517f3b118d674247" /><Relationship Type="http://schemas.openxmlformats.org/officeDocument/2006/relationships/slide" Target="/ppt/slides/slide4.xml" Id="Rd5952bc2f159430c" /><Relationship Type="http://schemas.openxmlformats.org/officeDocument/2006/relationships/slide" Target="/ppt/slides/slide5.xml" Id="R5eac2931857a4715" /><Relationship Type="http://schemas.openxmlformats.org/officeDocument/2006/relationships/slide" Target="/ppt/slides/slide6.xml" Id="Rf4ed8317822e46f0" /><Relationship Type="http://schemas.openxmlformats.org/officeDocument/2006/relationships/slide" Target="/ppt/slides/slide7.xml" Id="Rd18951ee774642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68ad803d0e4a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d510a86944c77" /><Relationship Type="http://schemas.openxmlformats.org/officeDocument/2006/relationships/theme" Target="/ppt/slideMasters/theme/theme1.xml" Id="Rce49365b955a4d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2d510a86944c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4cdfb2c824a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34758d5934c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1b488bdb44b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e467df8fa40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254ef5f1f48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619f84a364c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1b857c4d94d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GJØVIK KRAN OG HYDRAULIKK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GJØVIK KRAN OG HYDRAULIKK AS ble etablert [år] og holder til i Hunndalen.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7 523 362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132 243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−66 623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−391 939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2 826 667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KARI OG PER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2827 Hunndalen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13 86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948 898 713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