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e811fc263f45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48c5584647498d"/>
  </p:sldMasterIdLst>
  <p:sldIdLst>
    <p:sldId xmlns:r="http://schemas.openxmlformats.org/officeDocument/2006/relationships" id="256" r:id="R4b082be2df1b4d88"/>
    <p:sldId xmlns:r="http://schemas.openxmlformats.org/officeDocument/2006/relationships" id="257" r:id="R704940cfaa994190"/>
    <p:sldId xmlns:r="http://schemas.openxmlformats.org/officeDocument/2006/relationships" id="258" r:id="Rcbd0461cdce646f5"/>
    <p:sldId xmlns:r="http://schemas.openxmlformats.org/officeDocument/2006/relationships" id="259" r:id="R04913d0e99ab4f0d"/>
    <p:sldId xmlns:r="http://schemas.openxmlformats.org/officeDocument/2006/relationships" id="260" r:id="R307aa6f6258a4331"/>
    <p:sldId xmlns:r="http://schemas.openxmlformats.org/officeDocument/2006/relationships" id="261" r:id="Rdb53b2835c864e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48c5584647498d" /><Relationship Type="http://schemas.openxmlformats.org/officeDocument/2006/relationships/slide" Target="/ppt/slides/slide1.xml" Id="R4b082be2df1b4d88" /><Relationship Type="http://schemas.openxmlformats.org/officeDocument/2006/relationships/slide" Target="/ppt/slides/slide2.xml" Id="R704940cfaa994190" /><Relationship Type="http://schemas.openxmlformats.org/officeDocument/2006/relationships/slide" Target="/ppt/slides/slide3.xml" Id="Rcbd0461cdce646f5" /><Relationship Type="http://schemas.openxmlformats.org/officeDocument/2006/relationships/slide" Target="/ppt/slides/slide4.xml" Id="R04913d0e99ab4f0d" /><Relationship Type="http://schemas.openxmlformats.org/officeDocument/2006/relationships/slide" Target="/ppt/slides/slide5.xml" Id="R307aa6f6258a4331" /><Relationship Type="http://schemas.openxmlformats.org/officeDocument/2006/relationships/slide" Target="/ppt/slides/slide6.xml" Id="Rdb53b2835c864e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ab654c4a0b45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8634553e2409b" /><Relationship Type="http://schemas.openxmlformats.org/officeDocument/2006/relationships/theme" Target="/ppt/slideMasters/theme/theme1.xml" Id="R5a1dbf8de85849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58634553e240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10f87485b4c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d5873c01249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85e84a78d40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21304347a4f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d6c03d9e644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09586096544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DAHLEMOEN NÆRINGSPARK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DAHLEMOEN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DAHLEMOEN NÆRINGSPARK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DAHLEMOEN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DAHLEMOEN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DAHLEMOEN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1 162 686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−275 573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−396 038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1 666 888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8 558 583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DAHLEMOEN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948 869 098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DAHLEMOEN NÆRINGSPARK AS</a:t>
            </a:r>
          </a:p>
        </p:txBody>
      </p:sp>
    </p:spTree>
  </p:cSld>
  <p:clrMapOvr>
    <a:masterClrMapping xmlns:a="http://schemas.openxmlformats.org/drawingml/2006/main"/>
  </p:clrMapOvr>
</p:sld>
</file>