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c43e9417f04e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3eff03e06d44bd"/>
  </p:sldMasterIdLst>
  <p:sldIdLst>
    <p:sldId xmlns:r="http://schemas.openxmlformats.org/officeDocument/2006/relationships" id="256" r:id="R5090397d00624bea"/>
    <p:sldId xmlns:r="http://schemas.openxmlformats.org/officeDocument/2006/relationships" id="257" r:id="R49dea49c3a3e45b4"/>
    <p:sldId xmlns:r="http://schemas.openxmlformats.org/officeDocument/2006/relationships" id="258" r:id="R7340a6dc4a7e4fe9"/>
    <p:sldId xmlns:r="http://schemas.openxmlformats.org/officeDocument/2006/relationships" id="259" r:id="Rd16c67e1813d4e24"/>
    <p:sldId xmlns:r="http://schemas.openxmlformats.org/officeDocument/2006/relationships" id="260" r:id="R5f42e8fbe28d4d6f"/>
    <p:sldId xmlns:r="http://schemas.openxmlformats.org/officeDocument/2006/relationships" id="261" r:id="R26759634bce246b3"/>
    <p:sldId xmlns:r="http://schemas.openxmlformats.org/officeDocument/2006/relationships" id="262" r:id="Rb6978d29046f4f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eff03e06d44bd" /><Relationship Type="http://schemas.openxmlformats.org/officeDocument/2006/relationships/slide" Target="/ppt/slides/slide1.xml" Id="R5090397d00624bea" /><Relationship Type="http://schemas.openxmlformats.org/officeDocument/2006/relationships/slide" Target="/ppt/slides/slide2.xml" Id="R49dea49c3a3e45b4" /><Relationship Type="http://schemas.openxmlformats.org/officeDocument/2006/relationships/slide" Target="/ppt/slides/slide3.xml" Id="R7340a6dc4a7e4fe9" /><Relationship Type="http://schemas.openxmlformats.org/officeDocument/2006/relationships/slide" Target="/ppt/slides/slide4.xml" Id="Rd16c67e1813d4e24" /><Relationship Type="http://schemas.openxmlformats.org/officeDocument/2006/relationships/slide" Target="/ppt/slides/slide5.xml" Id="R5f42e8fbe28d4d6f" /><Relationship Type="http://schemas.openxmlformats.org/officeDocument/2006/relationships/slide" Target="/ppt/slides/slide6.xml" Id="R26759634bce246b3" /><Relationship Type="http://schemas.openxmlformats.org/officeDocument/2006/relationships/slide" Target="/ppt/slides/slide7.xml" Id="Rb6978d29046f4f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3efc24f6a848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381a4c1f3435e" /><Relationship Type="http://schemas.openxmlformats.org/officeDocument/2006/relationships/theme" Target="/ppt/slideMasters/theme/theme1.xml" Id="Rf072fb493f934d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f381a4c1f343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108960a274c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1ea13e5234f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8aaaedb1c47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4b26013e244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7d97a76d349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80715567f4f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7aab501bc43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SNEKKERKOMPANIET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SNEKKERKOMPANIET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72 011 249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442 327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361 547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15 530 911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35 970 202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SNEKKERKOMPANIET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BECKER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ROLF ESPELAND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ANDREAS LAGER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JOZEF POLDAUF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HOLMENE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SNEKKERKOMPANIET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Borgeskogen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38 09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post@snekkerkompaniet.no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948 841 193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SNEKKERKOMPANIET AS</a:t>
            </a:r>
          </a:p>
        </p:txBody>
      </p:sp>
    </p:spTree>
  </p:cSld>
  <p:clrMapOvr>
    <a:masterClrMapping xmlns:a="http://schemas.openxmlformats.org/drawingml/2006/main"/>
  </p:clrMapOvr>
</p:sld>
</file>