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330d0605743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af630d6b4464c"/>
  </p:sldMasterIdLst>
  <p:sldIdLst>
    <p:sldId xmlns:r="http://schemas.openxmlformats.org/officeDocument/2006/relationships" id="256" r:id="R8637b4c1c29c4055"/>
    <p:sldId xmlns:r="http://schemas.openxmlformats.org/officeDocument/2006/relationships" id="257" r:id="R898e97cce62948ec"/>
    <p:sldId xmlns:r="http://schemas.openxmlformats.org/officeDocument/2006/relationships" id="258" r:id="R27a08d0eb8984b39"/>
    <p:sldId xmlns:r="http://schemas.openxmlformats.org/officeDocument/2006/relationships" id="259" r:id="R259f8ed3e6e34359"/>
    <p:sldId xmlns:r="http://schemas.openxmlformats.org/officeDocument/2006/relationships" id="260" r:id="R0f3f78c30eee472e"/>
    <p:sldId xmlns:r="http://schemas.openxmlformats.org/officeDocument/2006/relationships" id="261" r:id="R3948cdf9c17a44b9"/>
    <p:sldId xmlns:r="http://schemas.openxmlformats.org/officeDocument/2006/relationships" id="262" r:id="R95267f5bb624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af630d6b4464c" /><Relationship Type="http://schemas.openxmlformats.org/officeDocument/2006/relationships/slide" Target="/ppt/slides/slide1.xml" Id="R8637b4c1c29c4055" /><Relationship Type="http://schemas.openxmlformats.org/officeDocument/2006/relationships/slide" Target="/ppt/slides/slide2.xml" Id="R898e97cce62948ec" /><Relationship Type="http://schemas.openxmlformats.org/officeDocument/2006/relationships/slide" Target="/ppt/slides/slide3.xml" Id="R27a08d0eb8984b39" /><Relationship Type="http://schemas.openxmlformats.org/officeDocument/2006/relationships/slide" Target="/ppt/slides/slide4.xml" Id="R259f8ed3e6e34359" /><Relationship Type="http://schemas.openxmlformats.org/officeDocument/2006/relationships/slide" Target="/ppt/slides/slide5.xml" Id="R0f3f78c30eee472e" /><Relationship Type="http://schemas.openxmlformats.org/officeDocument/2006/relationships/slide" Target="/ppt/slides/slide6.xml" Id="R3948cdf9c17a44b9" /><Relationship Type="http://schemas.openxmlformats.org/officeDocument/2006/relationships/slide" Target="/ppt/slides/slide7.xml" Id="R95267f5bb624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bd2a380b7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abbe1ab54890" /><Relationship Type="http://schemas.openxmlformats.org/officeDocument/2006/relationships/theme" Target="/ppt/slideMasters/theme/theme1.xml" Id="Rf82dc001b28c40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eabbe1ab5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b48ec9c5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d32ea85b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e83e0b40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31bfa9584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4fc72c801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a5712f653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8b6e1829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BARLINDBOTN SETTEFISK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BARLINDBOTN SETTEFISK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135 755 368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13 760 221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9 424 456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55 404 136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112 035 887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 FISKEOPPDRETT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 EIGEDOM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Barlindbotn 261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57744928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948 825 627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BARLINDBOTN SETTEFISK AS</a:t>
            </a:r>
          </a:p>
        </p:txBody>
      </p:sp>
    </p:spTree>
  </p:cSld>
  <p:clrMapOvr>
    <a:masterClrMapping xmlns:a="http://schemas.openxmlformats.org/drawingml/2006/main"/>
  </p:clrMapOvr>
</p:sld>
</file>