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6fb5c2c7b84a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1d46c5194f4570"/>
  </p:sldMasterIdLst>
  <p:sldIdLst>
    <p:sldId xmlns:r="http://schemas.openxmlformats.org/officeDocument/2006/relationships" id="256" r:id="R965bb1498b564e40"/>
    <p:sldId xmlns:r="http://schemas.openxmlformats.org/officeDocument/2006/relationships" id="257" r:id="R7fe3b7cf3f96490c"/>
    <p:sldId xmlns:r="http://schemas.openxmlformats.org/officeDocument/2006/relationships" id="258" r:id="Ra0eb0eac3b8148f5"/>
    <p:sldId xmlns:r="http://schemas.openxmlformats.org/officeDocument/2006/relationships" id="259" r:id="R7da20fb29d9247ef"/>
    <p:sldId xmlns:r="http://schemas.openxmlformats.org/officeDocument/2006/relationships" id="260" r:id="R964a8786d38b4821"/>
    <p:sldId xmlns:r="http://schemas.openxmlformats.org/officeDocument/2006/relationships" id="261" r:id="R782ef56a81fa46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1d46c5194f4570" /><Relationship Type="http://schemas.openxmlformats.org/officeDocument/2006/relationships/slide" Target="/ppt/slides/slide1.xml" Id="R965bb1498b564e40" /><Relationship Type="http://schemas.openxmlformats.org/officeDocument/2006/relationships/slide" Target="/ppt/slides/slide2.xml" Id="R7fe3b7cf3f96490c" /><Relationship Type="http://schemas.openxmlformats.org/officeDocument/2006/relationships/slide" Target="/ppt/slides/slide3.xml" Id="Ra0eb0eac3b8148f5" /><Relationship Type="http://schemas.openxmlformats.org/officeDocument/2006/relationships/slide" Target="/ppt/slides/slide4.xml" Id="R7da20fb29d9247ef" /><Relationship Type="http://schemas.openxmlformats.org/officeDocument/2006/relationships/slide" Target="/ppt/slides/slide5.xml" Id="R964a8786d38b4821" /><Relationship Type="http://schemas.openxmlformats.org/officeDocument/2006/relationships/slide" Target="/ppt/slides/slide6.xml" Id="R782ef56a81fa46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ec17de8df45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eb65657ce433b" /><Relationship Type="http://schemas.openxmlformats.org/officeDocument/2006/relationships/theme" Target="/ppt/slideMasters/theme/theme1.xml" Id="Rb23f1a0f326a43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1eb65657ce43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a58c6341948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ce005787c4c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2c98f9d9645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c28df781646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f899ba8f7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b8e0c5590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AMMERUDFARET BORETTSLAG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AMMERUDFARET BORETTSLAG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9 897 566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2 191 606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730 503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−3 918 371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24 819 227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OBOS, Hammersborg torg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86 56 63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ammerudfaret@styrerommet.no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948 808 366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AMMERUDFARET BORETTSLAG</a:t>
            </a:r>
          </a:p>
        </p:txBody>
      </p:sp>
    </p:spTree>
  </p:cSld>
  <p:clrMapOvr>
    <a:masterClrMapping xmlns:a="http://schemas.openxmlformats.org/drawingml/2006/main"/>
  </p:clrMapOvr>
</p:sld>
</file>