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ca526e0df0c4d1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7b9671e73424995"/>
  </p:sldMasterIdLst>
  <p:sldIdLst>
    <p:sldId xmlns:r="http://schemas.openxmlformats.org/officeDocument/2006/relationships" id="256" r:id="R7348882ecd614492"/>
    <p:sldId xmlns:r="http://schemas.openxmlformats.org/officeDocument/2006/relationships" id="257" r:id="R83771d2cd0054064"/>
    <p:sldId xmlns:r="http://schemas.openxmlformats.org/officeDocument/2006/relationships" id="258" r:id="R93627645a53142fa"/>
    <p:sldId xmlns:r="http://schemas.openxmlformats.org/officeDocument/2006/relationships" id="259" r:id="R00c957d6f6b34bf1"/>
    <p:sldId xmlns:r="http://schemas.openxmlformats.org/officeDocument/2006/relationships" id="260" r:id="Re9c1be88a6194b4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b9671e73424995" /><Relationship Type="http://schemas.openxmlformats.org/officeDocument/2006/relationships/slide" Target="/ppt/slides/slide1.xml" Id="R7348882ecd614492" /><Relationship Type="http://schemas.openxmlformats.org/officeDocument/2006/relationships/slide" Target="/ppt/slides/slide2.xml" Id="R83771d2cd0054064" /><Relationship Type="http://schemas.openxmlformats.org/officeDocument/2006/relationships/slide" Target="/ppt/slides/slide3.xml" Id="R93627645a53142fa" /><Relationship Type="http://schemas.openxmlformats.org/officeDocument/2006/relationships/slide" Target="/ppt/slides/slide4.xml" Id="R00c957d6f6b34bf1" /><Relationship Type="http://schemas.openxmlformats.org/officeDocument/2006/relationships/slide" Target="/ppt/slides/slide5.xml" Id="Re9c1be88a6194b4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a3aa5e3dd34c9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c5636f25a2402c" /><Relationship Type="http://schemas.openxmlformats.org/officeDocument/2006/relationships/theme" Target="/ppt/slideMasters/theme/theme1.xml" Id="R1191d577173e48a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c5636f25a2402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2105a934b7421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92965d9d12464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a01aa52992482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b9cb3d4e524d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d18bfca07c461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MANGLERUD SOL &amp; VIDEO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MANGLERUD SOL &amp; VIDEO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MANGLERUD SOL &amp; VIDEO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MANGLERUD SOL &amp; VIDEO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MANGLERUD SOL &amp; VIDEO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MANGLERUD SOL &amp; VIDEO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948 775 484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MANGLERUD SOL &amp; VIDEO AS</a:t>
            </a:r>
          </a:p>
        </p:txBody>
      </p:sp>
    </p:spTree>
  </p:cSld>
  <p:clrMapOvr>
    <a:masterClrMapping xmlns:a="http://schemas.openxmlformats.org/drawingml/2006/main"/>
  </p:clrMapOvr>
</p:sld>
</file>