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813f79b89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eb46843a54b21"/>
  </p:sldMasterIdLst>
  <p:sldIdLst>
    <p:sldId xmlns:r="http://schemas.openxmlformats.org/officeDocument/2006/relationships" id="256" r:id="R604659d9630c4e6a"/>
    <p:sldId xmlns:r="http://schemas.openxmlformats.org/officeDocument/2006/relationships" id="257" r:id="Ra99338c717074d87"/>
    <p:sldId xmlns:r="http://schemas.openxmlformats.org/officeDocument/2006/relationships" id="258" r:id="R1d52889934d64c3f"/>
    <p:sldId xmlns:r="http://schemas.openxmlformats.org/officeDocument/2006/relationships" id="259" r:id="Ra0e87b831e094692"/>
    <p:sldId xmlns:r="http://schemas.openxmlformats.org/officeDocument/2006/relationships" id="260" r:id="R24a8e821ed924a45"/>
    <p:sldId xmlns:r="http://schemas.openxmlformats.org/officeDocument/2006/relationships" id="261" r:id="R8b7cab8ae2fe46a5"/>
    <p:sldId xmlns:r="http://schemas.openxmlformats.org/officeDocument/2006/relationships" id="262" r:id="Ra480cff8605c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eb46843a54b21" /><Relationship Type="http://schemas.openxmlformats.org/officeDocument/2006/relationships/slide" Target="/ppt/slides/slide1.xml" Id="R604659d9630c4e6a" /><Relationship Type="http://schemas.openxmlformats.org/officeDocument/2006/relationships/slide" Target="/ppt/slides/slide2.xml" Id="Ra99338c717074d87" /><Relationship Type="http://schemas.openxmlformats.org/officeDocument/2006/relationships/slide" Target="/ppt/slides/slide3.xml" Id="R1d52889934d64c3f" /><Relationship Type="http://schemas.openxmlformats.org/officeDocument/2006/relationships/slide" Target="/ppt/slides/slide4.xml" Id="Ra0e87b831e094692" /><Relationship Type="http://schemas.openxmlformats.org/officeDocument/2006/relationships/slide" Target="/ppt/slides/slide5.xml" Id="R24a8e821ed924a45" /><Relationship Type="http://schemas.openxmlformats.org/officeDocument/2006/relationships/slide" Target="/ppt/slides/slide6.xml" Id="R8b7cab8ae2fe46a5" /><Relationship Type="http://schemas.openxmlformats.org/officeDocument/2006/relationships/slide" Target="/ppt/slides/slide7.xml" Id="Ra480cff8605c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a87894d75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d633d0df644e1" /><Relationship Type="http://schemas.openxmlformats.org/officeDocument/2006/relationships/theme" Target="/ppt/slideMasters/theme/theme1.xml" Id="Ra5e1d25a2e3940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d633d0df644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b27714629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10b3a1067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f3fc3c73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8a134ef5b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9e428e23b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8902453464e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94b13b46b47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GRØNEHAUGEN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GRØNEHAUGEN 2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7 314 083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4 180 383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3 483 082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65 588 465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112 360 895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COAST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2 AS</a:t>
            </a:r>
          </a:p>
        </p:txBody>
      </p:sp>
    </p:spTree>
  </p:cSld>
  <p:clrMapOvr>
    <a:masterClrMapping xmlns:a="http://schemas.openxmlformats.org/drawingml/2006/main"/>
  </p:clrMapOvr>
</p:sld>
</file>