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39992b6a6b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88e15e4c754969"/>
  </p:sldMasterIdLst>
  <p:sldIdLst>
    <p:sldId xmlns:r="http://schemas.openxmlformats.org/officeDocument/2006/relationships" id="256" r:id="Rc4eba6e454fa4b19"/>
    <p:sldId xmlns:r="http://schemas.openxmlformats.org/officeDocument/2006/relationships" id="257" r:id="R77e109f742f9465b"/>
    <p:sldId xmlns:r="http://schemas.openxmlformats.org/officeDocument/2006/relationships" id="258" r:id="Raa8b00483b1b4154"/>
    <p:sldId xmlns:r="http://schemas.openxmlformats.org/officeDocument/2006/relationships" id="259" r:id="Ra357ee6cfe9e4007"/>
    <p:sldId xmlns:r="http://schemas.openxmlformats.org/officeDocument/2006/relationships" id="260" r:id="R1cbadb66fa51479c"/>
    <p:sldId xmlns:r="http://schemas.openxmlformats.org/officeDocument/2006/relationships" id="261" r:id="R1cf97ecf9d00474c"/>
    <p:sldId xmlns:r="http://schemas.openxmlformats.org/officeDocument/2006/relationships" id="262" r:id="Rc8f229af92c6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8e15e4c754969" /><Relationship Type="http://schemas.openxmlformats.org/officeDocument/2006/relationships/slide" Target="/ppt/slides/slide1.xml" Id="Rc4eba6e454fa4b19" /><Relationship Type="http://schemas.openxmlformats.org/officeDocument/2006/relationships/slide" Target="/ppt/slides/slide2.xml" Id="R77e109f742f9465b" /><Relationship Type="http://schemas.openxmlformats.org/officeDocument/2006/relationships/slide" Target="/ppt/slides/slide3.xml" Id="Raa8b00483b1b4154" /><Relationship Type="http://schemas.openxmlformats.org/officeDocument/2006/relationships/slide" Target="/ppt/slides/slide4.xml" Id="Ra357ee6cfe9e4007" /><Relationship Type="http://schemas.openxmlformats.org/officeDocument/2006/relationships/slide" Target="/ppt/slides/slide5.xml" Id="R1cbadb66fa51479c" /><Relationship Type="http://schemas.openxmlformats.org/officeDocument/2006/relationships/slide" Target="/ppt/slides/slide6.xml" Id="R1cf97ecf9d00474c" /><Relationship Type="http://schemas.openxmlformats.org/officeDocument/2006/relationships/slide" Target="/ppt/slides/slide7.xml" Id="Rc8f229af92c6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1774d6015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7dc0a27044cc" /><Relationship Type="http://schemas.openxmlformats.org/officeDocument/2006/relationships/theme" Target="/ppt/slideMasters/theme/theme1.xml" Id="Rbd1acf8d9c17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b7dc0a270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c045fcfda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fa9faa6ed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135343d1c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d14d8da52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4f94aafed4a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b479a310549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e5c6a88c6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LUNDE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LUNDE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10 938 198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4 664 384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5 960 982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 LEO RAGNHILD LUNDE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INGERID LUNDE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Prestkampen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ingried@online.no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948 764 458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LUNDE AS</a:t>
            </a:r>
          </a:p>
        </p:txBody>
      </p:sp>
    </p:spTree>
  </p:cSld>
  <p:clrMapOvr>
    <a:masterClrMapping xmlns:a="http://schemas.openxmlformats.org/drawingml/2006/main"/>
  </p:clrMapOvr>
</p:sld>
</file>