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3a6bc04c9a48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c7d5a0264347dd"/>
  </p:sldMasterIdLst>
  <p:sldIdLst>
    <p:sldId xmlns:r="http://schemas.openxmlformats.org/officeDocument/2006/relationships" id="256" r:id="R9f97075b702b48af"/>
    <p:sldId xmlns:r="http://schemas.openxmlformats.org/officeDocument/2006/relationships" id="257" r:id="R0c51fbde41ff4624"/>
    <p:sldId xmlns:r="http://schemas.openxmlformats.org/officeDocument/2006/relationships" id="258" r:id="R913d289e54f145f4"/>
    <p:sldId xmlns:r="http://schemas.openxmlformats.org/officeDocument/2006/relationships" id="259" r:id="R786d431fef6a493d"/>
    <p:sldId xmlns:r="http://schemas.openxmlformats.org/officeDocument/2006/relationships" id="260" r:id="Re1fc7e46e2ef4634"/>
    <p:sldId xmlns:r="http://schemas.openxmlformats.org/officeDocument/2006/relationships" id="261" r:id="Rc8f91c8d481c41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c7d5a0264347dd" /><Relationship Type="http://schemas.openxmlformats.org/officeDocument/2006/relationships/slide" Target="/ppt/slides/slide1.xml" Id="R9f97075b702b48af" /><Relationship Type="http://schemas.openxmlformats.org/officeDocument/2006/relationships/slide" Target="/ppt/slides/slide2.xml" Id="R0c51fbde41ff4624" /><Relationship Type="http://schemas.openxmlformats.org/officeDocument/2006/relationships/slide" Target="/ppt/slides/slide3.xml" Id="R913d289e54f145f4" /><Relationship Type="http://schemas.openxmlformats.org/officeDocument/2006/relationships/slide" Target="/ppt/slides/slide4.xml" Id="R786d431fef6a493d" /><Relationship Type="http://schemas.openxmlformats.org/officeDocument/2006/relationships/slide" Target="/ppt/slides/slide5.xml" Id="Re1fc7e46e2ef4634" /><Relationship Type="http://schemas.openxmlformats.org/officeDocument/2006/relationships/slide" Target="/ppt/slides/slide6.xml" Id="Rc8f91c8d481c41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fa1c2d236948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17a58b0154aad" /><Relationship Type="http://schemas.openxmlformats.org/officeDocument/2006/relationships/theme" Target="/ppt/slideMasters/theme/theme1.xml" Id="R31c5928d0f7d46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217a58b0154a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df382726a4a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67a4c361c45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39c8abc7040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a1849ebfc4d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0683dcff746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d79c978a446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TURBO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TURBO INVEST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FAUGSTAD  –  90,6 %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FAUGSTAD  –  9,4 %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Berglyveien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3260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18 20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948 682 664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TURBO INVEST AS</a:t>
            </a:r>
          </a:p>
        </p:txBody>
      </p:sp>
    </p:spTree>
  </p:cSld>
  <p:clrMapOvr>
    <a:masterClrMapping xmlns:a="http://schemas.openxmlformats.org/drawingml/2006/main"/>
  </p:clrMapOvr>
</p:sld>
</file>