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dfdc326a8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712e698ce04799"/>
  </p:sldMasterIdLst>
  <p:sldIdLst>
    <p:sldId xmlns:r="http://schemas.openxmlformats.org/officeDocument/2006/relationships" id="256" r:id="R5714b2cb4bae4ed9"/>
    <p:sldId xmlns:r="http://schemas.openxmlformats.org/officeDocument/2006/relationships" id="257" r:id="Rf1d2793e4d064067"/>
    <p:sldId xmlns:r="http://schemas.openxmlformats.org/officeDocument/2006/relationships" id="258" r:id="R35ad66ec95f34f8d"/>
    <p:sldId xmlns:r="http://schemas.openxmlformats.org/officeDocument/2006/relationships" id="259" r:id="R7dd4ee4994ce40ae"/>
    <p:sldId xmlns:r="http://schemas.openxmlformats.org/officeDocument/2006/relationships" id="260" r:id="Reeb9e4f193224f06"/>
    <p:sldId xmlns:r="http://schemas.openxmlformats.org/officeDocument/2006/relationships" id="261" r:id="R624863017742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12e698ce04799" /><Relationship Type="http://schemas.openxmlformats.org/officeDocument/2006/relationships/slide" Target="/ppt/slides/slide1.xml" Id="R5714b2cb4bae4ed9" /><Relationship Type="http://schemas.openxmlformats.org/officeDocument/2006/relationships/slide" Target="/ppt/slides/slide2.xml" Id="Rf1d2793e4d064067" /><Relationship Type="http://schemas.openxmlformats.org/officeDocument/2006/relationships/slide" Target="/ppt/slides/slide3.xml" Id="R35ad66ec95f34f8d" /><Relationship Type="http://schemas.openxmlformats.org/officeDocument/2006/relationships/slide" Target="/ppt/slides/slide4.xml" Id="R7dd4ee4994ce40ae" /><Relationship Type="http://schemas.openxmlformats.org/officeDocument/2006/relationships/slide" Target="/ppt/slides/slide5.xml" Id="Reeb9e4f193224f06" /><Relationship Type="http://schemas.openxmlformats.org/officeDocument/2006/relationships/slide" Target="/ppt/slides/slide6.xml" Id="R624863017742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64bf2df19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8412a2c44a68" /><Relationship Type="http://schemas.openxmlformats.org/officeDocument/2006/relationships/theme" Target="/ppt/slideMasters/theme/theme1.xml" Id="R815ce189632b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38412a2c44a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b22b6e7c9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e277d7017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90e737b80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05cf00d3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bb736f9e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63f5ca914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TELEMARKSFORSKING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TELEMARKSFORSKING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48 657 592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−318 871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5 645 157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52 403 944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Hellandtunet, Kyrkjevegen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vatnar@tmforsk.no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948 639 238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TELEMARKSFORSKING</a:t>
            </a:r>
          </a:p>
        </p:txBody>
      </p:sp>
    </p:spTree>
  </p:cSld>
  <p:clrMapOvr>
    <a:masterClrMapping xmlns:a="http://schemas.openxmlformats.org/drawingml/2006/main"/>
  </p:clrMapOvr>
</p:sld>
</file>