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d07b7d59b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050f70cc04c25"/>
  </p:sldMasterIdLst>
  <p:sldIdLst>
    <p:sldId xmlns:r="http://schemas.openxmlformats.org/officeDocument/2006/relationships" id="256" r:id="R19de5651aa7a4871"/>
    <p:sldId xmlns:r="http://schemas.openxmlformats.org/officeDocument/2006/relationships" id="257" r:id="Rb31217eca76e4145"/>
    <p:sldId xmlns:r="http://schemas.openxmlformats.org/officeDocument/2006/relationships" id="258" r:id="R7ac431259ead42db"/>
    <p:sldId xmlns:r="http://schemas.openxmlformats.org/officeDocument/2006/relationships" id="259" r:id="R69928100c0b44a5f"/>
    <p:sldId xmlns:r="http://schemas.openxmlformats.org/officeDocument/2006/relationships" id="260" r:id="Ra3371af52e14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050f70cc04c25" /><Relationship Type="http://schemas.openxmlformats.org/officeDocument/2006/relationships/slide" Target="/ppt/slides/slide1.xml" Id="R19de5651aa7a4871" /><Relationship Type="http://schemas.openxmlformats.org/officeDocument/2006/relationships/slide" Target="/ppt/slides/slide2.xml" Id="Rb31217eca76e4145" /><Relationship Type="http://schemas.openxmlformats.org/officeDocument/2006/relationships/slide" Target="/ppt/slides/slide3.xml" Id="R7ac431259ead42db" /><Relationship Type="http://schemas.openxmlformats.org/officeDocument/2006/relationships/slide" Target="/ppt/slides/slide4.xml" Id="R69928100c0b44a5f" /><Relationship Type="http://schemas.openxmlformats.org/officeDocument/2006/relationships/slide" Target="/ppt/slides/slide5.xml" Id="Ra3371af52e14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eac2abaef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13dff48140e0" /><Relationship Type="http://schemas.openxmlformats.org/officeDocument/2006/relationships/theme" Target="/ppt/slideMasters/theme/theme1.xml" Id="R5ebee11ea063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413dff481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0079799b2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bb1c41d7e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5a761ea35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1d3d4a4540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990a8e712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MOMEK ARMATEK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MOMEK ARMATEK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MOMEK ARMATEK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MOMEK ARMATEK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MOMEK ARMATEK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MOMEK ARMATEK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948 636 689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MOMEK ARMATEK AS</a:t>
            </a:r>
          </a:p>
        </p:txBody>
      </p:sp>
    </p:spTree>
  </p:cSld>
  <p:clrMapOvr>
    <a:masterClrMapping xmlns:a="http://schemas.openxmlformats.org/drawingml/2006/main"/>
  </p:clrMapOvr>
</p:sld>
</file>