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86c5d62edd41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b8ae5b737489b"/>
  </p:sldMasterIdLst>
  <p:sldIdLst>
    <p:sldId xmlns:r="http://schemas.openxmlformats.org/officeDocument/2006/relationships" id="256" r:id="R1f64914c6c1e46ef"/>
    <p:sldId xmlns:r="http://schemas.openxmlformats.org/officeDocument/2006/relationships" id="257" r:id="R8c45d5932d934803"/>
    <p:sldId xmlns:r="http://schemas.openxmlformats.org/officeDocument/2006/relationships" id="258" r:id="R4c296b0d612f42ca"/>
    <p:sldId xmlns:r="http://schemas.openxmlformats.org/officeDocument/2006/relationships" id="259" r:id="R2bfbe1b8d2db41b4"/>
    <p:sldId xmlns:r="http://schemas.openxmlformats.org/officeDocument/2006/relationships" id="260" r:id="Re19dbb2274394d4b"/>
    <p:sldId xmlns:r="http://schemas.openxmlformats.org/officeDocument/2006/relationships" id="261" r:id="Re566df87982f4fb6"/>
    <p:sldId xmlns:r="http://schemas.openxmlformats.org/officeDocument/2006/relationships" id="262" r:id="R7899dab032d449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b8ae5b737489b" /><Relationship Type="http://schemas.openxmlformats.org/officeDocument/2006/relationships/slide" Target="/ppt/slides/slide1.xml" Id="R1f64914c6c1e46ef" /><Relationship Type="http://schemas.openxmlformats.org/officeDocument/2006/relationships/slide" Target="/ppt/slides/slide2.xml" Id="R8c45d5932d934803" /><Relationship Type="http://schemas.openxmlformats.org/officeDocument/2006/relationships/slide" Target="/ppt/slides/slide3.xml" Id="R4c296b0d612f42ca" /><Relationship Type="http://schemas.openxmlformats.org/officeDocument/2006/relationships/slide" Target="/ppt/slides/slide4.xml" Id="R2bfbe1b8d2db41b4" /><Relationship Type="http://schemas.openxmlformats.org/officeDocument/2006/relationships/slide" Target="/ppt/slides/slide5.xml" Id="Re19dbb2274394d4b" /><Relationship Type="http://schemas.openxmlformats.org/officeDocument/2006/relationships/slide" Target="/ppt/slides/slide6.xml" Id="Re566df87982f4fb6" /><Relationship Type="http://schemas.openxmlformats.org/officeDocument/2006/relationships/slide" Target="/ppt/slides/slide7.xml" Id="R7899dab032d449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e4f189fdf40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bf5f5a0c7436d" /><Relationship Type="http://schemas.openxmlformats.org/officeDocument/2006/relationships/theme" Target="/ppt/slideMasters/theme/theme1.xml" Id="Rda72fda5d0434c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dbf5f5a0c7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6c767f18e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de1306b1a4b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6276d1f3149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f3d1f1de64f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fc94a324147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ad17246cf4e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e9004570e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HOLDING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1 306 407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143 528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3 118 357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HÅKON FISKEBECK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Væggers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9901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948 629 739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