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fd820fc6ea48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85429e8d1d4f5f"/>
  </p:sldMasterIdLst>
  <p:sldIdLst>
    <p:sldId xmlns:r="http://schemas.openxmlformats.org/officeDocument/2006/relationships" id="256" r:id="Rc31e5792d6c9427b"/>
    <p:sldId xmlns:r="http://schemas.openxmlformats.org/officeDocument/2006/relationships" id="257" r:id="R0210f064d4a043b5"/>
    <p:sldId xmlns:r="http://schemas.openxmlformats.org/officeDocument/2006/relationships" id="258" r:id="R31208121fb374802"/>
    <p:sldId xmlns:r="http://schemas.openxmlformats.org/officeDocument/2006/relationships" id="259" r:id="R3e1659d008864de5"/>
    <p:sldId xmlns:r="http://schemas.openxmlformats.org/officeDocument/2006/relationships" id="260" r:id="Rbc3ea12f7cb94fb3"/>
    <p:sldId xmlns:r="http://schemas.openxmlformats.org/officeDocument/2006/relationships" id="261" r:id="R8e7665247363477b"/>
    <p:sldId xmlns:r="http://schemas.openxmlformats.org/officeDocument/2006/relationships" id="262" r:id="R7f8fc9c8f61946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85429e8d1d4f5f" /><Relationship Type="http://schemas.openxmlformats.org/officeDocument/2006/relationships/slide" Target="/ppt/slides/slide1.xml" Id="Rc31e5792d6c9427b" /><Relationship Type="http://schemas.openxmlformats.org/officeDocument/2006/relationships/slide" Target="/ppt/slides/slide2.xml" Id="R0210f064d4a043b5" /><Relationship Type="http://schemas.openxmlformats.org/officeDocument/2006/relationships/slide" Target="/ppt/slides/slide3.xml" Id="R31208121fb374802" /><Relationship Type="http://schemas.openxmlformats.org/officeDocument/2006/relationships/slide" Target="/ppt/slides/slide4.xml" Id="R3e1659d008864de5" /><Relationship Type="http://schemas.openxmlformats.org/officeDocument/2006/relationships/slide" Target="/ppt/slides/slide5.xml" Id="Rbc3ea12f7cb94fb3" /><Relationship Type="http://schemas.openxmlformats.org/officeDocument/2006/relationships/slide" Target="/ppt/slides/slide6.xml" Id="R8e7665247363477b" /><Relationship Type="http://schemas.openxmlformats.org/officeDocument/2006/relationships/slide" Target="/ppt/slides/slide7.xml" Id="R7f8fc9c8f61946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17317616dd4f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9686be6f14a81" /><Relationship Type="http://schemas.openxmlformats.org/officeDocument/2006/relationships/theme" Target="/ppt/slideMasters/theme/theme1.xml" Id="R5e3e988bb1774a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39686be6f14a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92e8128de4c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4669edf5041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dd852b71349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7a272bee347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b0dce972b4c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c91d737414f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23595b1bb94b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BARNELAND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BARNELAND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−151 821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202 033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JOHN BJARNE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Barstølveien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04 91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barneland@online.no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948 626 713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BARNELAND AS</a:t>
            </a:r>
          </a:p>
        </p:txBody>
      </p:sp>
    </p:spTree>
  </p:cSld>
  <p:clrMapOvr>
    <a:masterClrMapping xmlns:a="http://schemas.openxmlformats.org/drawingml/2006/main"/>
  </p:clrMapOvr>
</p:sld>
</file>