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aa9c6a83a46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6aa0ca4574d1e"/>
  </p:sldMasterIdLst>
  <p:sldIdLst>
    <p:sldId xmlns:r="http://schemas.openxmlformats.org/officeDocument/2006/relationships" id="256" r:id="R5b9bf5e2bdc14c69"/>
    <p:sldId xmlns:r="http://schemas.openxmlformats.org/officeDocument/2006/relationships" id="257" r:id="Rf3e047ed451e44a7"/>
    <p:sldId xmlns:r="http://schemas.openxmlformats.org/officeDocument/2006/relationships" id="258" r:id="Re5bf603b7b5f4ba5"/>
    <p:sldId xmlns:r="http://schemas.openxmlformats.org/officeDocument/2006/relationships" id="259" r:id="R9a466b2effad4f07"/>
    <p:sldId xmlns:r="http://schemas.openxmlformats.org/officeDocument/2006/relationships" id="260" r:id="Red0cd45a92da4f92"/>
    <p:sldId xmlns:r="http://schemas.openxmlformats.org/officeDocument/2006/relationships" id="261" r:id="Ra7659919331c4916"/>
    <p:sldId xmlns:r="http://schemas.openxmlformats.org/officeDocument/2006/relationships" id="262" r:id="Rf5d043f20310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6aa0ca4574d1e" /><Relationship Type="http://schemas.openxmlformats.org/officeDocument/2006/relationships/slide" Target="/ppt/slides/slide1.xml" Id="R5b9bf5e2bdc14c69" /><Relationship Type="http://schemas.openxmlformats.org/officeDocument/2006/relationships/slide" Target="/ppt/slides/slide2.xml" Id="Rf3e047ed451e44a7" /><Relationship Type="http://schemas.openxmlformats.org/officeDocument/2006/relationships/slide" Target="/ppt/slides/slide3.xml" Id="Re5bf603b7b5f4ba5" /><Relationship Type="http://schemas.openxmlformats.org/officeDocument/2006/relationships/slide" Target="/ppt/slides/slide4.xml" Id="R9a466b2effad4f07" /><Relationship Type="http://schemas.openxmlformats.org/officeDocument/2006/relationships/slide" Target="/ppt/slides/slide5.xml" Id="Red0cd45a92da4f92" /><Relationship Type="http://schemas.openxmlformats.org/officeDocument/2006/relationships/slide" Target="/ppt/slides/slide6.xml" Id="Ra7659919331c4916" /><Relationship Type="http://schemas.openxmlformats.org/officeDocument/2006/relationships/slide" Target="/ppt/slides/slide7.xml" Id="Rf5d043f20310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e0f735ada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ea7b8fcab4c8f" /><Relationship Type="http://schemas.openxmlformats.org/officeDocument/2006/relationships/theme" Target="/ppt/slideMasters/theme/theme1.xml" Id="R9d4bca90affd43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ea7b8fcab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947d43f5141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391713c65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014a7c9e2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196d05d3d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fbe794116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ed015666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c4cd3bdf3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JENSEN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MAT AS ble etablert [år] og holder til i Minnesund.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6 637 123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8 320 869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HELGE JULSRUD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Ovrilia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2092 Minnesund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948 495 015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MAT AS</a:t>
            </a:r>
          </a:p>
        </p:txBody>
      </p:sp>
    </p:spTree>
  </p:cSld>
  <p:clrMapOvr>
    <a:masterClrMapping xmlns:a="http://schemas.openxmlformats.org/drawingml/2006/main"/>
  </p:clrMapOvr>
</p:sld>
</file>