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e1010fcb8224d1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ab2bc0bdc70433a"/>
  </p:sldMasterIdLst>
  <p:sldIdLst>
    <p:sldId xmlns:r="http://schemas.openxmlformats.org/officeDocument/2006/relationships" id="256" r:id="Rb65da23a58044cd6"/>
    <p:sldId xmlns:r="http://schemas.openxmlformats.org/officeDocument/2006/relationships" id="257" r:id="R1609c7edc1d249a5"/>
    <p:sldId xmlns:r="http://schemas.openxmlformats.org/officeDocument/2006/relationships" id="258" r:id="R2b681edd9bab4c24"/>
    <p:sldId xmlns:r="http://schemas.openxmlformats.org/officeDocument/2006/relationships" id="259" r:id="Ra82cf44f70e34fd1"/>
    <p:sldId xmlns:r="http://schemas.openxmlformats.org/officeDocument/2006/relationships" id="260" r:id="Rd860f01f70fb48fd"/>
    <p:sldId xmlns:r="http://schemas.openxmlformats.org/officeDocument/2006/relationships" id="261" r:id="Rd6613bca8d464436"/>
    <p:sldId xmlns:r="http://schemas.openxmlformats.org/officeDocument/2006/relationships" id="262" r:id="R1a8851b090844ad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ab2bc0bdc70433a" /><Relationship Type="http://schemas.openxmlformats.org/officeDocument/2006/relationships/slide" Target="/ppt/slides/slide1.xml" Id="Rb65da23a58044cd6" /><Relationship Type="http://schemas.openxmlformats.org/officeDocument/2006/relationships/slide" Target="/ppt/slides/slide2.xml" Id="R1609c7edc1d249a5" /><Relationship Type="http://schemas.openxmlformats.org/officeDocument/2006/relationships/slide" Target="/ppt/slides/slide3.xml" Id="R2b681edd9bab4c24" /><Relationship Type="http://schemas.openxmlformats.org/officeDocument/2006/relationships/slide" Target="/ppt/slides/slide4.xml" Id="Ra82cf44f70e34fd1" /><Relationship Type="http://schemas.openxmlformats.org/officeDocument/2006/relationships/slide" Target="/ppt/slides/slide5.xml" Id="Rd860f01f70fb48fd" /><Relationship Type="http://schemas.openxmlformats.org/officeDocument/2006/relationships/slide" Target="/ppt/slides/slide6.xml" Id="Rd6613bca8d464436" /><Relationship Type="http://schemas.openxmlformats.org/officeDocument/2006/relationships/slide" Target="/ppt/slides/slide7.xml" Id="R1a8851b090844ad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d4f16481359459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3a32663e9c4852" /><Relationship Type="http://schemas.openxmlformats.org/officeDocument/2006/relationships/theme" Target="/ppt/slideMasters/theme/theme1.xml" Id="R9f795bc97328410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f3a32663e9c485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f82f44727147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e266828164a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93a099f5b0407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216aa33216441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fdf2ddcc2c4b7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23c67db7ec4d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edc3f7118f429d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SPERREFISH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SPERREFISH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SPERREFISH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SPERREFISH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SPERREFISH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SPERREFISH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4 033 264 000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107 906 000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41 388 000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769 823 000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1 833 975 000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SPERREFISH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 ARNE MARTIN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 INGER MARIE  –  23,9 %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 INGRID ØRSKOG  –  23,5 %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 KRISTOFFER ØRSKOG  –  23,5 %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 KJETIL PEDER  –  4,7 %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SPERRE KJETIL PEDER  –  0,3 %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SPERREFISH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948 413 302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SPERREFISH AS</a:t>
            </a:r>
          </a:p>
        </p:txBody>
      </p:sp>
    </p:spTree>
  </p:cSld>
  <p:clrMapOvr>
    <a:masterClrMapping xmlns:a="http://schemas.openxmlformats.org/drawingml/2006/main"/>
  </p:clrMapOvr>
</p:sld>
</file>