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009eb3320f44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d67d63b3f43d3"/>
  </p:sldMasterIdLst>
  <p:sldIdLst>
    <p:sldId xmlns:r="http://schemas.openxmlformats.org/officeDocument/2006/relationships" id="256" r:id="R760aa5fdc05742f8"/>
    <p:sldId xmlns:r="http://schemas.openxmlformats.org/officeDocument/2006/relationships" id="257" r:id="Re747146474134577"/>
    <p:sldId xmlns:r="http://schemas.openxmlformats.org/officeDocument/2006/relationships" id="258" r:id="R1e90add9ad0b4691"/>
    <p:sldId xmlns:r="http://schemas.openxmlformats.org/officeDocument/2006/relationships" id="259" r:id="R45ac88d43e394fe1"/>
    <p:sldId xmlns:r="http://schemas.openxmlformats.org/officeDocument/2006/relationships" id="260" r:id="R918cd95d08bf4dd4"/>
    <p:sldId xmlns:r="http://schemas.openxmlformats.org/officeDocument/2006/relationships" id="261" r:id="R0f88a25f34344cb9"/>
    <p:sldId xmlns:r="http://schemas.openxmlformats.org/officeDocument/2006/relationships" id="262" r:id="R44db8cfb1a6e4d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d67d63b3f43d3" /><Relationship Type="http://schemas.openxmlformats.org/officeDocument/2006/relationships/slide" Target="/ppt/slides/slide1.xml" Id="R760aa5fdc05742f8" /><Relationship Type="http://schemas.openxmlformats.org/officeDocument/2006/relationships/slide" Target="/ppt/slides/slide2.xml" Id="Re747146474134577" /><Relationship Type="http://schemas.openxmlformats.org/officeDocument/2006/relationships/slide" Target="/ppt/slides/slide3.xml" Id="R1e90add9ad0b4691" /><Relationship Type="http://schemas.openxmlformats.org/officeDocument/2006/relationships/slide" Target="/ppt/slides/slide4.xml" Id="R45ac88d43e394fe1" /><Relationship Type="http://schemas.openxmlformats.org/officeDocument/2006/relationships/slide" Target="/ppt/slides/slide5.xml" Id="R918cd95d08bf4dd4" /><Relationship Type="http://schemas.openxmlformats.org/officeDocument/2006/relationships/slide" Target="/ppt/slides/slide6.xml" Id="R0f88a25f34344cb9" /><Relationship Type="http://schemas.openxmlformats.org/officeDocument/2006/relationships/slide" Target="/ppt/slides/slide7.xml" Id="R44db8cfb1a6e4d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4714dae9048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4a583fc594310" /><Relationship Type="http://schemas.openxmlformats.org/officeDocument/2006/relationships/theme" Target="/ppt/slideMasters/theme/theme1.xml" Id="R04c8a6a6ecdb41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14a583fc5943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c2ddd37de41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27638d06942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84e78c7af47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6a15028c844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b13472d6843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0325ce95449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883e9bb83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SOLSTAD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SOLSTAD TRANSPORT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3 608 641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305 648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221 995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445 435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3 104 257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REIDAR SOLSTAD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Herøyavegen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56 73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948 327 872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 TRANSPORT AS</a:t>
            </a:r>
          </a:p>
        </p:txBody>
      </p:sp>
    </p:spTree>
  </p:cSld>
  <p:clrMapOvr>
    <a:masterClrMapping xmlns:a="http://schemas.openxmlformats.org/drawingml/2006/main"/>
  </p:clrMapOvr>
</p:sld>
</file>