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036dfb4c3d42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c38c5640ad42a0"/>
  </p:sldMasterIdLst>
  <p:sldIdLst>
    <p:sldId xmlns:r="http://schemas.openxmlformats.org/officeDocument/2006/relationships" id="256" r:id="Rad0619d9e80147ac"/>
    <p:sldId xmlns:r="http://schemas.openxmlformats.org/officeDocument/2006/relationships" id="257" r:id="Rf580537e9909496b"/>
    <p:sldId xmlns:r="http://schemas.openxmlformats.org/officeDocument/2006/relationships" id="258" r:id="R69cc1ee3897b4743"/>
    <p:sldId xmlns:r="http://schemas.openxmlformats.org/officeDocument/2006/relationships" id="259" r:id="R0118de90ffa24020"/>
    <p:sldId xmlns:r="http://schemas.openxmlformats.org/officeDocument/2006/relationships" id="260" r:id="R76bdbec5ee914b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c38c5640ad42a0" /><Relationship Type="http://schemas.openxmlformats.org/officeDocument/2006/relationships/slide" Target="/ppt/slides/slide1.xml" Id="Rad0619d9e80147ac" /><Relationship Type="http://schemas.openxmlformats.org/officeDocument/2006/relationships/slide" Target="/ppt/slides/slide2.xml" Id="Rf580537e9909496b" /><Relationship Type="http://schemas.openxmlformats.org/officeDocument/2006/relationships/slide" Target="/ppt/slides/slide3.xml" Id="R69cc1ee3897b4743" /><Relationship Type="http://schemas.openxmlformats.org/officeDocument/2006/relationships/slide" Target="/ppt/slides/slide4.xml" Id="R0118de90ffa24020" /><Relationship Type="http://schemas.openxmlformats.org/officeDocument/2006/relationships/slide" Target="/ppt/slides/slide5.xml" Id="R76bdbec5ee914b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e91f691baa47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5fd1c758f4fd7" /><Relationship Type="http://schemas.openxmlformats.org/officeDocument/2006/relationships/theme" Target="/ppt/slideMasters/theme/theme1.xml" Id="R7f74cede24dc4f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e5fd1c758f4f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a15d9cf5648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54362b04840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2101d751e41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ba2f0025c43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c56d3370347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JAN UKKELBERG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JAN UKKELBERG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JAN UKKELBERG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JAN UKKELBERG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JAN UKKELBERG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JAN UKKELBERG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948 258 404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JAN UKKELBERG AS</a:t>
            </a:r>
          </a:p>
        </p:txBody>
      </p:sp>
    </p:spTree>
  </p:cSld>
  <p:clrMapOvr>
    <a:masterClrMapping xmlns:a="http://schemas.openxmlformats.org/drawingml/2006/main"/>
  </p:clrMapOvr>
</p:sld>
</file>