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39c75f90c244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1ac98f6f04cc4"/>
  </p:sldMasterIdLst>
  <p:sldIdLst>
    <p:sldId xmlns:r="http://schemas.openxmlformats.org/officeDocument/2006/relationships" id="256" r:id="R9eea23343d884c06"/>
    <p:sldId xmlns:r="http://schemas.openxmlformats.org/officeDocument/2006/relationships" id="257" r:id="Rbd527f292b4943f4"/>
    <p:sldId xmlns:r="http://schemas.openxmlformats.org/officeDocument/2006/relationships" id="258" r:id="Rd91b08b1eedc4bed"/>
    <p:sldId xmlns:r="http://schemas.openxmlformats.org/officeDocument/2006/relationships" id="259" r:id="Rcea91099bfb64ef9"/>
    <p:sldId xmlns:r="http://schemas.openxmlformats.org/officeDocument/2006/relationships" id="260" r:id="R385280765ea847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1ac98f6f04cc4" /><Relationship Type="http://schemas.openxmlformats.org/officeDocument/2006/relationships/slide" Target="/ppt/slides/slide1.xml" Id="R9eea23343d884c06" /><Relationship Type="http://schemas.openxmlformats.org/officeDocument/2006/relationships/slide" Target="/ppt/slides/slide2.xml" Id="Rbd527f292b4943f4" /><Relationship Type="http://schemas.openxmlformats.org/officeDocument/2006/relationships/slide" Target="/ppt/slides/slide3.xml" Id="Rd91b08b1eedc4bed" /><Relationship Type="http://schemas.openxmlformats.org/officeDocument/2006/relationships/slide" Target="/ppt/slides/slide4.xml" Id="Rcea91099bfb64ef9" /><Relationship Type="http://schemas.openxmlformats.org/officeDocument/2006/relationships/slide" Target="/ppt/slides/slide5.xml" Id="R385280765ea847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00b808cb54c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35efb7c9f474e" /><Relationship Type="http://schemas.openxmlformats.org/officeDocument/2006/relationships/theme" Target="/ppt/slideMasters/theme/theme1.xml" Id="R00f9a34ac3d348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d35efb7c9f47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6687ebbae4e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a289736f746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9cac91a6a40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703f88d4d40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671cf930d41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 KOMMUNE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 65 33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post@sola.kommune.no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www.sola.kommune.no/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948 243 113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