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e45e35803247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46ec510f5f428c"/>
  </p:sldMasterIdLst>
  <p:sldIdLst>
    <p:sldId xmlns:r="http://schemas.openxmlformats.org/officeDocument/2006/relationships" id="256" r:id="R2dd85f86d34741bc"/>
    <p:sldId xmlns:r="http://schemas.openxmlformats.org/officeDocument/2006/relationships" id="257" r:id="R5bf91c4215984150"/>
    <p:sldId xmlns:r="http://schemas.openxmlformats.org/officeDocument/2006/relationships" id="258" r:id="R5dd105e7900e44a3"/>
    <p:sldId xmlns:r="http://schemas.openxmlformats.org/officeDocument/2006/relationships" id="259" r:id="Rd045f27ed56b4cc5"/>
    <p:sldId xmlns:r="http://schemas.openxmlformats.org/officeDocument/2006/relationships" id="260" r:id="R1542dc4149de4af0"/>
    <p:sldId xmlns:r="http://schemas.openxmlformats.org/officeDocument/2006/relationships" id="261" r:id="R03dc0c42ec674858"/>
    <p:sldId xmlns:r="http://schemas.openxmlformats.org/officeDocument/2006/relationships" id="262" r:id="R7dfc63338b0440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6ec510f5f428c" /><Relationship Type="http://schemas.openxmlformats.org/officeDocument/2006/relationships/slide" Target="/ppt/slides/slide1.xml" Id="R2dd85f86d34741bc" /><Relationship Type="http://schemas.openxmlformats.org/officeDocument/2006/relationships/slide" Target="/ppt/slides/slide2.xml" Id="R5bf91c4215984150" /><Relationship Type="http://schemas.openxmlformats.org/officeDocument/2006/relationships/slide" Target="/ppt/slides/slide3.xml" Id="R5dd105e7900e44a3" /><Relationship Type="http://schemas.openxmlformats.org/officeDocument/2006/relationships/slide" Target="/ppt/slides/slide4.xml" Id="Rd045f27ed56b4cc5" /><Relationship Type="http://schemas.openxmlformats.org/officeDocument/2006/relationships/slide" Target="/ppt/slides/slide5.xml" Id="R1542dc4149de4af0" /><Relationship Type="http://schemas.openxmlformats.org/officeDocument/2006/relationships/slide" Target="/ppt/slides/slide6.xml" Id="R03dc0c42ec674858" /><Relationship Type="http://schemas.openxmlformats.org/officeDocument/2006/relationships/slide" Target="/ppt/slides/slide7.xml" Id="R7dfc63338b0440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f548f9d8b4e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7322fb1194bb4" /><Relationship Type="http://schemas.openxmlformats.org/officeDocument/2006/relationships/theme" Target="/ppt/slideMasters/theme/theme1.xml" Id="R2da7d93ac44a41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57322fb1194b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c76a39754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25ca0c40043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6b5d5eff14c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e73d346ca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1bbf8dffd45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9a1abc61548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e1854973c48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KIRSTI SKULBERG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 SKULBERG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KIRSTI SKULBERG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 SKULBERG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 SKULBERG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 SKULBERG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482 963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 SKULBERG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SKULBERG KIRSTI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SKULBERG KIRSTI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SKULBERG KIRSTI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 SKULBERG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948 159 449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 SKULBERG AS</a:t>
            </a:r>
          </a:p>
        </p:txBody>
      </p:sp>
    </p:spTree>
  </p:cSld>
  <p:clrMapOvr>
    <a:masterClrMapping xmlns:a="http://schemas.openxmlformats.org/drawingml/2006/main"/>
  </p:clrMapOvr>
</p:sld>
</file>