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2cda14c02f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132d7f3224795"/>
  </p:sldMasterIdLst>
  <p:sldIdLst>
    <p:sldId xmlns:r="http://schemas.openxmlformats.org/officeDocument/2006/relationships" id="256" r:id="Rb0eb30bb87dd496d"/>
    <p:sldId xmlns:r="http://schemas.openxmlformats.org/officeDocument/2006/relationships" id="257" r:id="Rb8107ea9cd074318"/>
    <p:sldId xmlns:r="http://schemas.openxmlformats.org/officeDocument/2006/relationships" id="258" r:id="Re52a7efa4a1f4426"/>
    <p:sldId xmlns:r="http://schemas.openxmlformats.org/officeDocument/2006/relationships" id="259" r:id="R579d6d60f2b347f2"/>
    <p:sldId xmlns:r="http://schemas.openxmlformats.org/officeDocument/2006/relationships" id="260" r:id="R91f0ea11f0f24fad"/>
    <p:sldId xmlns:r="http://schemas.openxmlformats.org/officeDocument/2006/relationships" id="261" r:id="R122a55e15a06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132d7f3224795" /><Relationship Type="http://schemas.openxmlformats.org/officeDocument/2006/relationships/slide" Target="/ppt/slides/slide1.xml" Id="Rb0eb30bb87dd496d" /><Relationship Type="http://schemas.openxmlformats.org/officeDocument/2006/relationships/slide" Target="/ppt/slides/slide2.xml" Id="Rb8107ea9cd074318" /><Relationship Type="http://schemas.openxmlformats.org/officeDocument/2006/relationships/slide" Target="/ppt/slides/slide3.xml" Id="Re52a7efa4a1f4426" /><Relationship Type="http://schemas.openxmlformats.org/officeDocument/2006/relationships/slide" Target="/ppt/slides/slide4.xml" Id="R579d6d60f2b347f2" /><Relationship Type="http://schemas.openxmlformats.org/officeDocument/2006/relationships/slide" Target="/ppt/slides/slide5.xml" Id="R91f0ea11f0f24fad" /><Relationship Type="http://schemas.openxmlformats.org/officeDocument/2006/relationships/slide" Target="/ppt/slides/slide6.xml" Id="R122a55e15a06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30093525e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497053ef549db" /><Relationship Type="http://schemas.openxmlformats.org/officeDocument/2006/relationships/theme" Target="/ppt/slideMasters/theme/theme1.xml" Id="Ra19360c14284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3497053ef5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73246d00e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61bdbb2d0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87ff8cf054a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66c3d531d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5a0188a3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d53e8c29e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BAKK AS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BAKK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Kjelklia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79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post@brbakk.no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www.brbakk.no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948 073 579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BAKK AS</a:t>
            </a:r>
          </a:p>
        </p:txBody>
      </p:sp>
    </p:spTree>
  </p:cSld>
  <p:clrMapOvr>
    <a:masterClrMapping xmlns:a="http://schemas.openxmlformats.org/drawingml/2006/main"/>
  </p:clrMapOvr>
</p:sld>
</file>