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325435700342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bb6cbf116446ac"/>
  </p:sldMasterIdLst>
  <p:sldIdLst>
    <p:sldId xmlns:r="http://schemas.openxmlformats.org/officeDocument/2006/relationships" id="256" r:id="R987cbb7d40f348b6"/>
    <p:sldId xmlns:r="http://schemas.openxmlformats.org/officeDocument/2006/relationships" id="257" r:id="R647283f2fd894e44"/>
    <p:sldId xmlns:r="http://schemas.openxmlformats.org/officeDocument/2006/relationships" id="258" r:id="R6531f91a027045ad"/>
    <p:sldId xmlns:r="http://schemas.openxmlformats.org/officeDocument/2006/relationships" id="259" r:id="Rf981e513012f4f0e"/>
    <p:sldId xmlns:r="http://schemas.openxmlformats.org/officeDocument/2006/relationships" id="260" r:id="R07ed0dd0d7074ac7"/>
    <p:sldId xmlns:r="http://schemas.openxmlformats.org/officeDocument/2006/relationships" id="261" r:id="Rd74539a57a8d41c7"/>
    <p:sldId xmlns:r="http://schemas.openxmlformats.org/officeDocument/2006/relationships" id="262" r:id="R8307d64b35bc41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bb6cbf116446ac" /><Relationship Type="http://schemas.openxmlformats.org/officeDocument/2006/relationships/slide" Target="/ppt/slides/slide1.xml" Id="R987cbb7d40f348b6" /><Relationship Type="http://schemas.openxmlformats.org/officeDocument/2006/relationships/slide" Target="/ppt/slides/slide2.xml" Id="R647283f2fd894e44" /><Relationship Type="http://schemas.openxmlformats.org/officeDocument/2006/relationships/slide" Target="/ppt/slides/slide3.xml" Id="R6531f91a027045ad" /><Relationship Type="http://schemas.openxmlformats.org/officeDocument/2006/relationships/slide" Target="/ppt/slides/slide4.xml" Id="Rf981e513012f4f0e" /><Relationship Type="http://schemas.openxmlformats.org/officeDocument/2006/relationships/slide" Target="/ppt/slides/slide5.xml" Id="R07ed0dd0d7074ac7" /><Relationship Type="http://schemas.openxmlformats.org/officeDocument/2006/relationships/slide" Target="/ppt/slides/slide6.xml" Id="Rd74539a57a8d41c7" /><Relationship Type="http://schemas.openxmlformats.org/officeDocument/2006/relationships/slide" Target="/ppt/slides/slide7.xml" Id="R8307d64b35bc41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b0d57205c40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3e296813942d1" /><Relationship Type="http://schemas.openxmlformats.org/officeDocument/2006/relationships/theme" Target="/ppt/slideMasters/theme/theme1.xml" Id="Rc38da1ff596b48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53e296813942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d94c29f214b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1e96938f142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b4589e5f741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cfafe7d6a4e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8eb866cbd45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44454f34740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ef6c03a7a46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UTSIKT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UTSIKT EIENDOM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2 497 856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1 828 951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921 600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1 619 455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17 823 772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BRENNES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Klokkergårdveien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1711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post@brennes.no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948 047 136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UTSIKT EIENDOM AS</a:t>
            </a:r>
          </a:p>
        </p:txBody>
      </p:sp>
    </p:spTree>
  </p:cSld>
  <p:clrMapOvr>
    <a:masterClrMapping xmlns:a="http://schemas.openxmlformats.org/drawingml/2006/main"/>
  </p:clrMapOvr>
</p:sld>
</file>