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456b007e5247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023f81649842ee"/>
  </p:sldMasterIdLst>
  <p:sldIdLst>
    <p:sldId xmlns:r="http://schemas.openxmlformats.org/officeDocument/2006/relationships" id="256" r:id="R57902c203f524c11"/>
    <p:sldId xmlns:r="http://schemas.openxmlformats.org/officeDocument/2006/relationships" id="257" r:id="R12d4477b11ca45bc"/>
    <p:sldId xmlns:r="http://schemas.openxmlformats.org/officeDocument/2006/relationships" id="258" r:id="Rec03cde165b848ca"/>
    <p:sldId xmlns:r="http://schemas.openxmlformats.org/officeDocument/2006/relationships" id="259" r:id="R743f7be673c84be9"/>
    <p:sldId xmlns:r="http://schemas.openxmlformats.org/officeDocument/2006/relationships" id="260" r:id="Rb88f400caa8e480c"/>
    <p:sldId xmlns:r="http://schemas.openxmlformats.org/officeDocument/2006/relationships" id="261" r:id="R8f9cf47eb40a4694"/>
    <p:sldId xmlns:r="http://schemas.openxmlformats.org/officeDocument/2006/relationships" id="262" r:id="Rb212c3358d8c40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23f81649842ee" /><Relationship Type="http://schemas.openxmlformats.org/officeDocument/2006/relationships/slide" Target="/ppt/slides/slide1.xml" Id="R57902c203f524c11" /><Relationship Type="http://schemas.openxmlformats.org/officeDocument/2006/relationships/slide" Target="/ppt/slides/slide2.xml" Id="R12d4477b11ca45bc" /><Relationship Type="http://schemas.openxmlformats.org/officeDocument/2006/relationships/slide" Target="/ppt/slides/slide3.xml" Id="Rec03cde165b848ca" /><Relationship Type="http://schemas.openxmlformats.org/officeDocument/2006/relationships/slide" Target="/ppt/slides/slide4.xml" Id="R743f7be673c84be9" /><Relationship Type="http://schemas.openxmlformats.org/officeDocument/2006/relationships/slide" Target="/ppt/slides/slide5.xml" Id="Rb88f400caa8e480c" /><Relationship Type="http://schemas.openxmlformats.org/officeDocument/2006/relationships/slide" Target="/ppt/slides/slide6.xml" Id="R8f9cf47eb40a4694" /><Relationship Type="http://schemas.openxmlformats.org/officeDocument/2006/relationships/slide" Target="/ppt/slides/slide7.xml" Id="Rb212c3358d8c40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6b900665444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a85a9289e4eb0" /><Relationship Type="http://schemas.openxmlformats.org/officeDocument/2006/relationships/theme" Target="/ppt/slideMasters/theme/theme1.xml" Id="Re6c51f6cf8f24f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0a85a9289e4e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4272adec14e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3f81ccd7f40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da27c29084c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03970f6c146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54837273c48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99d302a064c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c3d8a800c40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Imagic Films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Imagic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Imagic Films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Imagic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Imagic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Imagic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Imagic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NEDERHOEL KARL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Imagic Films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Kveldsroveien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karle-n@frisurf.no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948 024 934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Imagic Films AS</a:t>
            </a:r>
          </a:p>
        </p:txBody>
      </p:sp>
    </p:spTree>
  </p:cSld>
  <p:clrMapOvr>
    <a:masterClrMapping xmlns:a="http://schemas.openxmlformats.org/drawingml/2006/main"/>
  </p:clrMapOvr>
</p:sld>
</file>