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e9427302dc4a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8a28f125084dc7"/>
  </p:sldMasterIdLst>
  <p:sldIdLst>
    <p:sldId xmlns:r="http://schemas.openxmlformats.org/officeDocument/2006/relationships" id="256" r:id="Rb7f3d18b9270472f"/>
    <p:sldId xmlns:r="http://schemas.openxmlformats.org/officeDocument/2006/relationships" id="257" r:id="R0236c7a68fd84a0c"/>
    <p:sldId xmlns:r="http://schemas.openxmlformats.org/officeDocument/2006/relationships" id="258" r:id="Re89d7d336c8e4d75"/>
    <p:sldId xmlns:r="http://schemas.openxmlformats.org/officeDocument/2006/relationships" id="259" r:id="Re703050eb8ba4b72"/>
    <p:sldId xmlns:r="http://schemas.openxmlformats.org/officeDocument/2006/relationships" id="260" r:id="Rfd7b688546f346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8a28f125084dc7" /><Relationship Type="http://schemas.openxmlformats.org/officeDocument/2006/relationships/slide" Target="/ppt/slides/slide1.xml" Id="Rb7f3d18b9270472f" /><Relationship Type="http://schemas.openxmlformats.org/officeDocument/2006/relationships/slide" Target="/ppt/slides/slide2.xml" Id="R0236c7a68fd84a0c" /><Relationship Type="http://schemas.openxmlformats.org/officeDocument/2006/relationships/slide" Target="/ppt/slides/slide3.xml" Id="Re89d7d336c8e4d75" /><Relationship Type="http://schemas.openxmlformats.org/officeDocument/2006/relationships/slide" Target="/ppt/slides/slide4.xml" Id="Re703050eb8ba4b72" /><Relationship Type="http://schemas.openxmlformats.org/officeDocument/2006/relationships/slide" Target="/ppt/slides/slide5.xml" Id="Rfd7b688546f346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7a4181db334b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33380310c484a" /><Relationship Type="http://schemas.openxmlformats.org/officeDocument/2006/relationships/theme" Target="/ppt/slideMasters/theme/theme1.xml" Id="Rbfa1303e56d54a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033380310c48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3c57743aa42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d5a37e86741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1e7c8b62c4e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90a53e00f4f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74e0ecd944b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SIKKERHETSPARTNER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SIKKERHETSPARTNER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SIKKERHETSPARTNER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SIKKERHETSPARTNER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SIKKERHETSPARTNER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SIKKERHETSPARTNER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947 799 738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SIKKERHETSPARTNER AS</a:t>
            </a:r>
          </a:p>
        </p:txBody>
      </p:sp>
    </p:spTree>
  </p:cSld>
  <p:clrMapOvr>
    <a:masterClrMapping xmlns:a="http://schemas.openxmlformats.org/drawingml/2006/main"/>
  </p:clrMapOvr>
</p:sld>
</file>