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835ccff97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1dbe2bb92450e"/>
  </p:sldMasterIdLst>
  <p:sldIdLst>
    <p:sldId xmlns:r="http://schemas.openxmlformats.org/officeDocument/2006/relationships" id="256" r:id="R38845143886c43b9"/>
    <p:sldId xmlns:r="http://schemas.openxmlformats.org/officeDocument/2006/relationships" id="257" r:id="R5e34cdf55c3347d4"/>
    <p:sldId xmlns:r="http://schemas.openxmlformats.org/officeDocument/2006/relationships" id="258" r:id="R4186d8ab2fdd4c7d"/>
    <p:sldId xmlns:r="http://schemas.openxmlformats.org/officeDocument/2006/relationships" id="259" r:id="R2b7543c723fb4886"/>
    <p:sldId xmlns:r="http://schemas.openxmlformats.org/officeDocument/2006/relationships" id="260" r:id="R5bcb446efd2747dd"/>
    <p:sldId xmlns:r="http://schemas.openxmlformats.org/officeDocument/2006/relationships" id="261" r:id="Ref256de490fe42ee"/>
    <p:sldId xmlns:r="http://schemas.openxmlformats.org/officeDocument/2006/relationships" id="262" r:id="R4e257f28b313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1dbe2bb92450e" /><Relationship Type="http://schemas.openxmlformats.org/officeDocument/2006/relationships/slide" Target="/ppt/slides/slide1.xml" Id="R38845143886c43b9" /><Relationship Type="http://schemas.openxmlformats.org/officeDocument/2006/relationships/slide" Target="/ppt/slides/slide2.xml" Id="R5e34cdf55c3347d4" /><Relationship Type="http://schemas.openxmlformats.org/officeDocument/2006/relationships/slide" Target="/ppt/slides/slide3.xml" Id="R4186d8ab2fdd4c7d" /><Relationship Type="http://schemas.openxmlformats.org/officeDocument/2006/relationships/slide" Target="/ppt/slides/slide4.xml" Id="R2b7543c723fb4886" /><Relationship Type="http://schemas.openxmlformats.org/officeDocument/2006/relationships/slide" Target="/ppt/slides/slide5.xml" Id="R5bcb446efd2747dd" /><Relationship Type="http://schemas.openxmlformats.org/officeDocument/2006/relationships/slide" Target="/ppt/slides/slide6.xml" Id="Ref256de490fe42ee" /><Relationship Type="http://schemas.openxmlformats.org/officeDocument/2006/relationships/slide" Target="/ppt/slides/slide7.xml" Id="R4e257f28b313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7f19356df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8b7c814aa461e" /><Relationship Type="http://schemas.openxmlformats.org/officeDocument/2006/relationships/theme" Target="/ppt/slideMasters/theme/theme1.xml" Id="R095e483d1cc7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8b7c814aa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8021b797e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90ca5d18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069648b9940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17f0f3a104e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a637ed950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a7780da144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8dc75ecd045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