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cf8a5fab840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af5083dee40e7"/>
  </p:sldMasterIdLst>
  <p:sldIdLst>
    <p:sldId xmlns:r="http://schemas.openxmlformats.org/officeDocument/2006/relationships" id="256" r:id="R5d7061e576e84898"/>
    <p:sldId xmlns:r="http://schemas.openxmlformats.org/officeDocument/2006/relationships" id="257" r:id="Rd884f055131a4922"/>
    <p:sldId xmlns:r="http://schemas.openxmlformats.org/officeDocument/2006/relationships" id="258" r:id="Rbdc6101660d741e3"/>
    <p:sldId xmlns:r="http://schemas.openxmlformats.org/officeDocument/2006/relationships" id="259" r:id="Rce4042771f1a4889"/>
    <p:sldId xmlns:r="http://schemas.openxmlformats.org/officeDocument/2006/relationships" id="260" r:id="R01b735a980494099"/>
    <p:sldId xmlns:r="http://schemas.openxmlformats.org/officeDocument/2006/relationships" id="261" r:id="R80cf8d8809d64005"/>
    <p:sldId xmlns:r="http://schemas.openxmlformats.org/officeDocument/2006/relationships" id="262" r:id="R93e9280e92014e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af5083dee40e7" /><Relationship Type="http://schemas.openxmlformats.org/officeDocument/2006/relationships/slide" Target="/ppt/slides/slide1.xml" Id="R5d7061e576e84898" /><Relationship Type="http://schemas.openxmlformats.org/officeDocument/2006/relationships/slide" Target="/ppt/slides/slide2.xml" Id="Rd884f055131a4922" /><Relationship Type="http://schemas.openxmlformats.org/officeDocument/2006/relationships/slide" Target="/ppt/slides/slide3.xml" Id="Rbdc6101660d741e3" /><Relationship Type="http://schemas.openxmlformats.org/officeDocument/2006/relationships/slide" Target="/ppt/slides/slide4.xml" Id="Rce4042771f1a4889" /><Relationship Type="http://schemas.openxmlformats.org/officeDocument/2006/relationships/slide" Target="/ppt/slides/slide5.xml" Id="R01b735a980494099" /><Relationship Type="http://schemas.openxmlformats.org/officeDocument/2006/relationships/slide" Target="/ppt/slides/slide6.xml" Id="R80cf8d8809d64005" /><Relationship Type="http://schemas.openxmlformats.org/officeDocument/2006/relationships/slide" Target="/ppt/slides/slide7.xml" Id="R93e9280e92014e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993a6c74a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d15b662d414a" /><Relationship Type="http://schemas.openxmlformats.org/officeDocument/2006/relationships/theme" Target="/ppt/slideMasters/theme/theme1.xml" Id="R0bea7d0e3717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0d15b662d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4bcf74861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d3c78c3a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054b4f087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6e6f2381448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3348a7fc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5e4bea17e4c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4bf285c3b47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Odd-Petter Hosen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Odd-Petter Hosen AS ble etablert [år] og holder til i Stokkøy.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22 440 438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10 139 006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HOSEN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Stokkøyveien 607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7178 Stokkøy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41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947 714 821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