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851eda90ce4a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113497de3b409b"/>
  </p:sldMasterIdLst>
  <p:sldIdLst>
    <p:sldId xmlns:r="http://schemas.openxmlformats.org/officeDocument/2006/relationships" id="256" r:id="R5e946021ddcd4833"/>
    <p:sldId xmlns:r="http://schemas.openxmlformats.org/officeDocument/2006/relationships" id="257" r:id="R74af91d61ac846ad"/>
    <p:sldId xmlns:r="http://schemas.openxmlformats.org/officeDocument/2006/relationships" id="258" r:id="Rd713a1c500524c27"/>
    <p:sldId xmlns:r="http://schemas.openxmlformats.org/officeDocument/2006/relationships" id="259" r:id="R098a4dce83d14602"/>
    <p:sldId xmlns:r="http://schemas.openxmlformats.org/officeDocument/2006/relationships" id="260" r:id="R897976d61a474dad"/>
    <p:sldId xmlns:r="http://schemas.openxmlformats.org/officeDocument/2006/relationships" id="261" r:id="R28b19ff7a2cf43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13497de3b409b" /><Relationship Type="http://schemas.openxmlformats.org/officeDocument/2006/relationships/slide" Target="/ppt/slides/slide1.xml" Id="R5e946021ddcd4833" /><Relationship Type="http://schemas.openxmlformats.org/officeDocument/2006/relationships/slide" Target="/ppt/slides/slide2.xml" Id="R74af91d61ac846ad" /><Relationship Type="http://schemas.openxmlformats.org/officeDocument/2006/relationships/slide" Target="/ppt/slides/slide3.xml" Id="Rd713a1c500524c27" /><Relationship Type="http://schemas.openxmlformats.org/officeDocument/2006/relationships/slide" Target="/ppt/slides/slide4.xml" Id="R098a4dce83d14602" /><Relationship Type="http://schemas.openxmlformats.org/officeDocument/2006/relationships/slide" Target="/ppt/slides/slide5.xml" Id="R897976d61a474dad" /><Relationship Type="http://schemas.openxmlformats.org/officeDocument/2006/relationships/slide" Target="/ppt/slides/slide6.xml" Id="R28b19ff7a2cf43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42a765b81d42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87197d03f45a1" /><Relationship Type="http://schemas.openxmlformats.org/officeDocument/2006/relationships/theme" Target="/ppt/slideMasters/theme/theme1.xml" Id="R7f1aad690aa94e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f87197d03f45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8c2f127a247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46d772fff44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d6ac646df4b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fdbe563e34c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c8a8e0a014e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0b791edd242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MAT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KJETIL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VIDAR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MORTEN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947 692 321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