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970a9e30d45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fc31bcc0cb483f"/>
  </p:sldMasterIdLst>
  <p:sldIdLst>
    <p:sldId xmlns:r="http://schemas.openxmlformats.org/officeDocument/2006/relationships" id="256" r:id="R62e6dd7ed7a8401a"/>
    <p:sldId xmlns:r="http://schemas.openxmlformats.org/officeDocument/2006/relationships" id="257" r:id="Rbc80d98596f84749"/>
    <p:sldId xmlns:r="http://schemas.openxmlformats.org/officeDocument/2006/relationships" id="258" r:id="Rca8d9a5c762042c3"/>
    <p:sldId xmlns:r="http://schemas.openxmlformats.org/officeDocument/2006/relationships" id="259" r:id="Rc4619dd6573f44a6"/>
    <p:sldId xmlns:r="http://schemas.openxmlformats.org/officeDocument/2006/relationships" id="260" r:id="Rcdf9a5f5931a4343"/>
    <p:sldId xmlns:r="http://schemas.openxmlformats.org/officeDocument/2006/relationships" id="261" r:id="Re5caa359fc9a44bb"/>
    <p:sldId xmlns:r="http://schemas.openxmlformats.org/officeDocument/2006/relationships" id="262" r:id="Rd9505871713d4d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c31bcc0cb483f" /><Relationship Type="http://schemas.openxmlformats.org/officeDocument/2006/relationships/slide" Target="/ppt/slides/slide1.xml" Id="R62e6dd7ed7a8401a" /><Relationship Type="http://schemas.openxmlformats.org/officeDocument/2006/relationships/slide" Target="/ppt/slides/slide2.xml" Id="Rbc80d98596f84749" /><Relationship Type="http://schemas.openxmlformats.org/officeDocument/2006/relationships/slide" Target="/ppt/slides/slide3.xml" Id="Rca8d9a5c762042c3" /><Relationship Type="http://schemas.openxmlformats.org/officeDocument/2006/relationships/slide" Target="/ppt/slides/slide4.xml" Id="Rc4619dd6573f44a6" /><Relationship Type="http://schemas.openxmlformats.org/officeDocument/2006/relationships/slide" Target="/ppt/slides/slide5.xml" Id="Rcdf9a5f5931a4343" /><Relationship Type="http://schemas.openxmlformats.org/officeDocument/2006/relationships/slide" Target="/ppt/slides/slide6.xml" Id="Re5caa359fc9a44bb" /><Relationship Type="http://schemas.openxmlformats.org/officeDocument/2006/relationships/slide" Target="/ppt/slides/slide7.xml" Id="Rd9505871713d4d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a4141c4ebf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a2365d0e54e85" /><Relationship Type="http://schemas.openxmlformats.org/officeDocument/2006/relationships/theme" Target="/ppt/slideMasters/theme/theme1.xml" Id="R74ddbb01d7e947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a2365d0e54e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30d1bfa7f45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c9ca5440c43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36ea16f5642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0fc45163c41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f078698d04a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ecc79a3da4c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62414e35747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FRANCKE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FRANCKE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FRANCKE BYGG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FRANCKE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FRANCKE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FRANCKE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17 979 875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619 161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5 985 092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FRANCKE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INGOLFSLAND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FRANCKE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Sofies gate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96 39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post@franckebygg.no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www.franckebygg.no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947 599 674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FRANCKE BYGG AS</a:t>
            </a:r>
          </a:p>
        </p:txBody>
      </p:sp>
    </p:spTree>
  </p:cSld>
  <p:clrMapOvr>
    <a:masterClrMapping xmlns:a="http://schemas.openxmlformats.org/drawingml/2006/main"/>
  </p:clrMapOvr>
</p:sld>
</file>