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8d00b0903a47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042441c7b34288"/>
  </p:sldMasterIdLst>
  <p:sldIdLst>
    <p:sldId xmlns:r="http://schemas.openxmlformats.org/officeDocument/2006/relationships" id="256" r:id="R2ce1e4203b3148f1"/>
    <p:sldId xmlns:r="http://schemas.openxmlformats.org/officeDocument/2006/relationships" id="257" r:id="Rb2cf187c18cf4bdd"/>
    <p:sldId xmlns:r="http://schemas.openxmlformats.org/officeDocument/2006/relationships" id="258" r:id="R30141bd251224ff8"/>
    <p:sldId xmlns:r="http://schemas.openxmlformats.org/officeDocument/2006/relationships" id="259" r:id="R51ce0ac8cd8a4491"/>
    <p:sldId xmlns:r="http://schemas.openxmlformats.org/officeDocument/2006/relationships" id="260" r:id="Rbf98b6ae6e44401d"/>
    <p:sldId xmlns:r="http://schemas.openxmlformats.org/officeDocument/2006/relationships" id="261" r:id="R5421107e1a534365"/>
    <p:sldId xmlns:r="http://schemas.openxmlformats.org/officeDocument/2006/relationships" id="262" r:id="R4a31c993a4d349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42441c7b34288" /><Relationship Type="http://schemas.openxmlformats.org/officeDocument/2006/relationships/slide" Target="/ppt/slides/slide1.xml" Id="R2ce1e4203b3148f1" /><Relationship Type="http://schemas.openxmlformats.org/officeDocument/2006/relationships/slide" Target="/ppt/slides/slide2.xml" Id="Rb2cf187c18cf4bdd" /><Relationship Type="http://schemas.openxmlformats.org/officeDocument/2006/relationships/slide" Target="/ppt/slides/slide3.xml" Id="R30141bd251224ff8" /><Relationship Type="http://schemas.openxmlformats.org/officeDocument/2006/relationships/slide" Target="/ppt/slides/slide4.xml" Id="R51ce0ac8cd8a4491" /><Relationship Type="http://schemas.openxmlformats.org/officeDocument/2006/relationships/slide" Target="/ppt/slides/slide5.xml" Id="Rbf98b6ae6e44401d" /><Relationship Type="http://schemas.openxmlformats.org/officeDocument/2006/relationships/slide" Target="/ppt/slides/slide6.xml" Id="R5421107e1a534365" /><Relationship Type="http://schemas.openxmlformats.org/officeDocument/2006/relationships/slide" Target="/ppt/slides/slide7.xml" Id="R4a31c993a4d349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7150ec6d5343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5270ba0fc4f28" /><Relationship Type="http://schemas.openxmlformats.org/officeDocument/2006/relationships/theme" Target="/ppt/slideMasters/theme/theme1.xml" Id="R0d7885a3e44340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45270ba0fc4f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85101f50c4a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c33cb91b04b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d3778bdd749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82f73fbc44e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49c32a09947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f05fab24142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93e7a44a745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 H NYRØNNING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H NYRØNNING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H NYRØNNING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H NYRØNNING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H NYRØNNING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H NYRØNNING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H NYRØNNING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NYRØNNING GEIR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H NYRØNNING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Mælen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3039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947 567 012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H NYRØNNING AS</a:t>
            </a:r>
          </a:p>
        </p:txBody>
      </p:sp>
    </p:spTree>
  </p:cSld>
  <p:clrMapOvr>
    <a:masterClrMapping xmlns:a="http://schemas.openxmlformats.org/drawingml/2006/main"/>
  </p:clrMapOvr>
</p:sld>
</file>