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a6486717884c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f7d82497eb47b7"/>
  </p:sldMasterIdLst>
  <p:sldIdLst>
    <p:sldId xmlns:r="http://schemas.openxmlformats.org/officeDocument/2006/relationships" id="256" r:id="R01622c4af9464c3d"/>
    <p:sldId xmlns:r="http://schemas.openxmlformats.org/officeDocument/2006/relationships" id="257" r:id="Ra0d0ec8c24144012"/>
    <p:sldId xmlns:r="http://schemas.openxmlformats.org/officeDocument/2006/relationships" id="258" r:id="Ra16e2feb405840b8"/>
    <p:sldId xmlns:r="http://schemas.openxmlformats.org/officeDocument/2006/relationships" id="259" r:id="Rc8e420fe2de74c95"/>
    <p:sldId xmlns:r="http://schemas.openxmlformats.org/officeDocument/2006/relationships" id="260" r:id="R379e5cdf10f24c24"/>
    <p:sldId xmlns:r="http://schemas.openxmlformats.org/officeDocument/2006/relationships" id="261" r:id="R05275b6ede624ddc"/>
    <p:sldId xmlns:r="http://schemas.openxmlformats.org/officeDocument/2006/relationships" id="262" r:id="R973626c3cf16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7d82497eb47b7" /><Relationship Type="http://schemas.openxmlformats.org/officeDocument/2006/relationships/slide" Target="/ppt/slides/slide1.xml" Id="R01622c4af9464c3d" /><Relationship Type="http://schemas.openxmlformats.org/officeDocument/2006/relationships/slide" Target="/ppt/slides/slide2.xml" Id="Ra0d0ec8c24144012" /><Relationship Type="http://schemas.openxmlformats.org/officeDocument/2006/relationships/slide" Target="/ppt/slides/slide3.xml" Id="Ra16e2feb405840b8" /><Relationship Type="http://schemas.openxmlformats.org/officeDocument/2006/relationships/slide" Target="/ppt/slides/slide4.xml" Id="Rc8e420fe2de74c95" /><Relationship Type="http://schemas.openxmlformats.org/officeDocument/2006/relationships/slide" Target="/ppt/slides/slide5.xml" Id="R379e5cdf10f24c24" /><Relationship Type="http://schemas.openxmlformats.org/officeDocument/2006/relationships/slide" Target="/ppt/slides/slide6.xml" Id="R05275b6ede624ddc" /><Relationship Type="http://schemas.openxmlformats.org/officeDocument/2006/relationships/slide" Target="/ppt/slides/slide7.xml" Id="R973626c3cf16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5853023f94e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1b83045ad4a76" /><Relationship Type="http://schemas.openxmlformats.org/officeDocument/2006/relationships/theme" Target="/ppt/slideMasters/theme/theme1.xml" Id="R9ec116fe885f47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a1b83045ad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42d4459c94b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88483fa734b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2fee215e845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2131140c245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aef1817ac47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ad640c3104c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f1d68bde6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HGT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58 509 000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−37 199 000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−31 921 000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72 852 000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PEAB ANLEGG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98 27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post@hgt.no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947 563 580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HGT AS</a:t>
            </a:r>
          </a:p>
        </p:txBody>
      </p:sp>
    </p:spTree>
  </p:cSld>
  <p:clrMapOvr>
    <a:masterClrMapping xmlns:a="http://schemas.openxmlformats.org/drawingml/2006/main"/>
  </p:clrMapOvr>
</p:sld>
</file>