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2660a073b243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0eb666139144fb"/>
  </p:sldMasterIdLst>
  <p:sldIdLst>
    <p:sldId xmlns:r="http://schemas.openxmlformats.org/officeDocument/2006/relationships" id="256" r:id="Re81e92f7707e4cb6"/>
    <p:sldId xmlns:r="http://schemas.openxmlformats.org/officeDocument/2006/relationships" id="257" r:id="R18aba4d533c64812"/>
    <p:sldId xmlns:r="http://schemas.openxmlformats.org/officeDocument/2006/relationships" id="258" r:id="Rbba0e8d241754b4d"/>
    <p:sldId xmlns:r="http://schemas.openxmlformats.org/officeDocument/2006/relationships" id="259" r:id="R7999fa28406c466b"/>
    <p:sldId xmlns:r="http://schemas.openxmlformats.org/officeDocument/2006/relationships" id="260" r:id="Rcd7a249d4ada44ee"/>
    <p:sldId xmlns:r="http://schemas.openxmlformats.org/officeDocument/2006/relationships" id="261" r:id="R1bb6963a6b6643eb"/>
    <p:sldId xmlns:r="http://schemas.openxmlformats.org/officeDocument/2006/relationships" id="262" r:id="Raa7738ec687348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0eb666139144fb" /><Relationship Type="http://schemas.openxmlformats.org/officeDocument/2006/relationships/slide" Target="/ppt/slides/slide1.xml" Id="Re81e92f7707e4cb6" /><Relationship Type="http://schemas.openxmlformats.org/officeDocument/2006/relationships/slide" Target="/ppt/slides/slide2.xml" Id="R18aba4d533c64812" /><Relationship Type="http://schemas.openxmlformats.org/officeDocument/2006/relationships/slide" Target="/ppt/slides/slide3.xml" Id="Rbba0e8d241754b4d" /><Relationship Type="http://schemas.openxmlformats.org/officeDocument/2006/relationships/slide" Target="/ppt/slides/slide4.xml" Id="R7999fa28406c466b" /><Relationship Type="http://schemas.openxmlformats.org/officeDocument/2006/relationships/slide" Target="/ppt/slides/slide5.xml" Id="Rcd7a249d4ada44ee" /><Relationship Type="http://schemas.openxmlformats.org/officeDocument/2006/relationships/slide" Target="/ppt/slides/slide6.xml" Id="R1bb6963a6b6643eb" /><Relationship Type="http://schemas.openxmlformats.org/officeDocument/2006/relationships/slide" Target="/ppt/slides/slide7.xml" Id="Raa7738ec687348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57fdbc14a144e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e430061354fe3" /><Relationship Type="http://schemas.openxmlformats.org/officeDocument/2006/relationships/theme" Target="/ppt/slideMasters/theme/theme1.xml" Id="R6765a06f42b941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be430061354f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d907698a142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f216f3cf143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0149b153c43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85636cebbf41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4ce31ab514a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a957a8f1348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ec5795d2749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ROLF LYCKE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LYCKE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LYCKE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LYCKE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LYCKE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LYCKE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75 798 026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−9 884 863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−7 646 685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180 043 472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194 110 721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LYCKE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 BJARNE  –  15,5 %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GRAV HELENE  –  15,5 %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LYCKE JAN ROLF  –  13,7 %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LYCKE ANNE LOUISE  –  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LYCKE KNUT ERIK  –  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LYCKE JAN ROLF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LYCKE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24 42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oslo@rolflycke.com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947 539 191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LYCKE AS</a:t>
            </a:r>
          </a:p>
        </p:txBody>
      </p:sp>
    </p:spTree>
  </p:cSld>
  <p:clrMapOvr>
    <a:masterClrMapping xmlns:a="http://schemas.openxmlformats.org/drawingml/2006/main"/>
  </p:clrMapOvr>
</p:sld>
</file>